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3" r:id="rId3"/>
    <p:sldId id="270" r:id="rId4"/>
    <p:sldId id="268" r:id="rId5"/>
    <p:sldId id="264" r:id="rId6"/>
    <p:sldId id="267" r:id="rId7"/>
    <p:sldId id="266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A4456D-948E-4292-A6C9-19584E852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17AA19-A566-419A-8697-B4FF15725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7354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8EC53C-1D19-417C-A59A-966872DB5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A2A5436-0718-4AC6-BD9A-B540B92DD8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5292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1CFAE68-397D-4D6B-BBE9-8D927C529F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A4B31A-C552-4BCA-9C73-96098BE17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817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34E899-4C94-4C6D-AEAE-FF6AA5F9E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2E8405-C7C4-4CDE-89F1-4171EC61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4230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73FFA-3D31-466E-9B42-842180366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B6E39-494D-4DA0-8EBE-D1351F6EB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051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59E77-C563-4045-BD67-94D40938E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E4CE3F-84C0-4DAC-A838-02AD1CD31E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F971C2-A49A-4198-BA83-953C3879D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2502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E0EA05-79DD-4BD2-A70E-355C958BE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C3E3A1-34CC-4F31-898D-1F7961D7F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3A3A88B-6EEB-441B-90E7-824FD5EAD1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18D99D4-C618-458B-9C93-D6281E29D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0CC1586-C5FB-4A92-A908-F26DC15069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400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6C92C1-C8E8-4A96-84D0-B00F343A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34846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9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2ECAF-94F9-4E41-B53B-E3C6ECC2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450CC7-0BC7-4AB1-8F83-415270839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037F36-82F5-44D2-84F9-1B93DA83B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641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DD1A18-C066-4687-9C5A-4BD4A25A1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5D03E8E-E32E-4932-B876-1948F749F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6E3731-33CE-42B1-9224-081EE31165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7009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E7F9A180-78FE-4E51-A0A9-16C5E4B419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49DBF151-5C19-416C-AE10-FF67C562C70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472EF9A-404A-4591-AF9C-ABE2DA0C98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5491C002-F242-40E4-BBF7-D7B2F36496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69528A74-AD6D-402B-A769-B4FF23261E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6F1CC2EE-45C6-42B6-B124-96DC751F18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D83D9B0D-7B24-4A0F-A804-B384FC4CD2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A1CAC44-86A4-476D-8EB1-B4C61050F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EED7FFCD-19DF-4420-8B04-56740A0070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645DCD5E-689F-437C-8736-8C3A33930C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9FE6A894-F9D5-4362-BF62-26EE63A604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21861446-DFBF-4B87-9992-11CF024D40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3AD028D-14D8-4185-B36F-B6C1659FD4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B6AAE18-DCD9-49EF-9977-96A055E15D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A9DB9A38-C461-4B97-B8DF-0DE4780D6A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9D972F77-9A8B-4975-A311-3004BD3CD3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26C82CC-2B91-40C7-B8EF-6CA9C21B15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F0DD54D5-7AEA-4CA6-91CC-BD7254765D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15FE1934-BF3A-4B59-89CA-A1F9FF853C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基本デザイン</a:t>
            </a:r>
          </a:p>
        </p:txBody>
      </p:sp>
      <p:grpSp>
        <p:nvGrpSpPr>
          <p:cNvPr id="25603" name="Group 3">
            <a:extLst>
              <a:ext uri="{FF2B5EF4-FFF2-40B4-BE49-F238E27FC236}">
                <a16:creationId xmlns:a16="http://schemas.microsoft.com/office/drawing/2014/main" id="{8AB5CC3C-566E-4410-B14D-DFE8EF1B246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41375"/>
            <a:ext cx="1577975" cy="1574800"/>
            <a:chOff x="262" y="530"/>
            <a:chExt cx="994" cy="992"/>
          </a:xfrm>
        </p:grpSpPr>
        <p:sp>
          <p:nvSpPr>
            <p:cNvPr id="25604" name="Freeform 4">
              <a:extLst>
                <a:ext uri="{FF2B5EF4-FFF2-40B4-BE49-F238E27FC236}">
                  <a16:creationId xmlns:a16="http://schemas.microsoft.com/office/drawing/2014/main" id="{3A5F79D9-A0E4-4CD8-B2EE-01408344A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5" name="Oval 5">
              <a:extLst>
                <a:ext uri="{FF2B5EF4-FFF2-40B4-BE49-F238E27FC236}">
                  <a16:creationId xmlns:a16="http://schemas.microsoft.com/office/drawing/2014/main" id="{353C446C-64FA-4597-9392-E18BDB8D6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20" name="Group 20">
            <a:extLst>
              <a:ext uri="{FF2B5EF4-FFF2-40B4-BE49-F238E27FC236}">
                <a16:creationId xmlns:a16="http://schemas.microsoft.com/office/drawing/2014/main" id="{C3C98965-6F77-4572-BED9-C36AC0C6DA2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295400"/>
            <a:chOff x="1442" y="618"/>
            <a:chExt cx="998" cy="816"/>
          </a:xfrm>
        </p:grpSpPr>
        <p:sp>
          <p:nvSpPr>
            <p:cNvPr id="25621" name="Oval 21">
              <a:extLst>
                <a:ext uri="{FF2B5EF4-FFF2-40B4-BE49-F238E27FC236}">
                  <a16:creationId xmlns:a16="http://schemas.microsoft.com/office/drawing/2014/main" id="{76B25E5A-7B6F-4716-A676-A0ADD13E7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622" name="Group 22">
              <a:extLst>
                <a:ext uri="{FF2B5EF4-FFF2-40B4-BE49-F238E27FC236}">
                  <a16:creationId xmlns:a16="http://schemas.microsoft.com/office/drawing/2014/main" id="{B300CD1F-D697-47ED-A061-6F9F2BF271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5623" name="Oval 23">
                <a:extLst>
                  <a:ext uri="{FF2B5EF4-FFF2-40B4-BE49-F238E27FC236}">
                    <a16:creationId xmlns:a16="http://schemas.microsoft.com/office/drawing/2014/main" id="{9458C8C4-D37C-4AB2-A94F-83919CCE7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24" name="Oval 24">
                <a:extLst>
                  <a:ext uri="{FF2B5EF4-FFF2-40B4-BE49-F238E27FC236}">
                    <a16:creationId xmlns:a16="http://schemas.microsoft.com/office/drawing/2014/main" id="{50023770-9E6A-4A43-886E-D94EDD4A8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25" name="Oval 25">
                <a:extLst>
                  <a:ext uri="{FF2B5EF4-FFF2-40B4-BE49-F238E27FC236}">
                    <a16:creationId xmlns:a16="http://schemas.microsoft.com/office/drawing/2014/main" id="{7441814B-73E6-4E54-8BE3-051BABB07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5673" name="AutoShape 73">
            <a:extLst>
              <a:ext uri="{FF2B5EF4-FFF2-40B4-BE49-F238E27FC236}">
                <a16:creationId xmlns:a16="http://schemas.microsoft.com/office/drawing/2014/main" id="{EC786CBD-0C59-40FD-A373-EDD0D27CBDB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5893" name="Group 293">
            <a:extLst>
              <a:ext uri="{FF2B5EF4-FFF2-40B4-BE49-F238E27FC236}">
                <a16:creationId xmlns:a16="http://schemas.microsoft.com/office/drawing/2014/main" id="{733BA2E1-344E-456D-AC76-73774453460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838200"/>
            <a:ext cx="863600" cy="1582738"/>
            <a:chOff x="4027" y="528"/>
            <a:chExt cx="544" cy="997"/>
          </a:xfrm>
        </p:grpSpPr>
        <p:sp>
          <p:nvSpPr>
            <p:cNvPr id="25674" name="Oval 74">
              <a:extLst>
                <a:ext uri="{FF2B5EF4-FFF2-40B4-BE49-F238E27FC236}">
                  <a16:creationId xmlns:a16="http://schemas.microsoft.com/office/drawing/2014/main" id="{0BA4C4E5-BBA8-42B2-BE44-6304CFE3B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544" cy="5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5" name="Oval 75">
              <a:extLst>
                <a:ext uri="{FF2B5EF4-FFF2-40B4-BE49-F238E27FC236}">
                  <a16:creationId xmlns:a16="http://schemas.microsoft.com/office/drawing/2014/main" id="{D1B33B45-526F-4D67-B8AC-24966BF0D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664"/>
              <a:ext cx="362" cy="3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6" name="AutoShape 76">
              <a:extLst>
                <a:ext uri="{FF2B5EF4-FFF2-40B4-BE49-F238E27FC236}">
                  <a16:creationId xmlns:a16="http://schemas.microsoft.com/office/drawing/2014/main" id="{382398B3-BB7E-4C98-BA7A-305727A472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528"/>
              <a:ext cx="272" cy="18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712" name="Group 112">
            <a:extLst>
              <a:ext uri="{FF2B5EF4-FFF2-40B4-BE49-F238E27FC236}">
                <a16:creationId xmlns:a16="http://schemas.microsoft.com/office/drawing/2014/main" id="{9AE958CD-95B7-405D-A9FC-DF173838C7F1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25665" name="Rectangle 65">
              <a:extLst>
                <a:ext uri="{FF2B5EF4-FFF2-40B4-BE49-F238E27FC236}">
                  <a16:creationId xmlns:a16="http://schemas.microsoft.com/office/drawing/2014/main" id="{EB9B4F35-9970-4A07-9A1F-526AE40C6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8" name="Freeform 68">
              <a:extLst>
                <a:ext uri="{FF2B5EF4-FFF2-40B4-BE49-F238E27FC236}">
                  <a16:creationId xmlns:a16="http://schemas.microsoft.com/office/drawing/2014/main" id="{CAB53FEB-D8FB-4BF1-9691-27517A2F1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72" name="AutoShape 72">
              <a:extLst>
                <a:ext uri="{FF2B5EF4-FFF2-40B4-BE49-F238E27FC236}">
                  <a16:creationId xmlns:a16="http://schemas.microsoft.com/office/drawing/2014/main" id="{6811ED06-30AD-4AEA-B92B-B6D975240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3" name="Freeform 83">
              <a:extLst>
                <a:ext uri="{FF2B5EF4-FFF2-40B4-BE49-F238E27FC236}">
                  <a16:creationId xmlns:a16="http://schemas.microsoft.com/office/drawing/2014/main" id="{8B11F874-C496-4734-891E-1870F43D6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4" name="Freeform 84">
              <a:extLst>
                <a:ext uri="{FF2B5EF4-FFF2-40B4-BE49-F238E27FC236}">
                  <a16:creationId xmlns:a16="http://schemas.microsoft.com/office/drawing/2014/main" id="{8D9F392E-FEBB-425F-9AAC-5BAF2A23A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5" name="Freeform 85">
              <a:extLst>
                <a:ext uri="{FF2B5EF4-FFF2-40B4-BE49-F238E27FC236}">
                  <a16:creationId xmlns:a16="http://schemas.microsoft.com/office/drawing/2014/main" id="{FE98065F-43B8-4262-A8B7-81EA337B1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6" name="Freeform 86">
              <a:extLst>
                <a:ext uri="{FF2B5EF4-FFF2-40B4-BE49-F238E27FC236}">
                  <a16:creationId xmlns:a16="http://schemas.microsoft.com/office/drawing/2014/main" id="{9903D240-B4F1-4BDA-9B59-B5441E99E9E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7" name="Freeform 87">
              <a:extLst>
                <a:ext uri="{FF2B5EF4-FFF2-40B4-BE49-F238E27FC236}">
                  <a16:creationId xmlns:a16="http://schemas.microsoft.com/office/drawing/2014/main" id="{F395AD08-BAE0-4043-A08F-9337B2AF21D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88" name="Freeform 88">
              <a:extLst>
                <a:ext uri="{FF2B5EF4-FFF2-40B4-BE49-F238E27FC236}">
                  <a16:creationId xmlns:a16="http://schemas.microsoft.com/office/drawing/2014/main" id="{44B1AF3B-E70F-4E69-AAEB-BBD341F04E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894" name="Group 294">
            <a:extLst>
              <a:ext uri="{FF2B5EF4-FFF2-40B4-BE49-F238E27FC236}">
                <a16:creationId xmlns:a16="http://schemas.microsoft.com/office/drawing/2014/main" id="{C9D1FDDB-E44F-4C37-8DCE-D6C4C116D75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76388"/>
            <a:chOff x="262" y="1752"/>
            <a:chExt cx="998" cy="993"/>
          </a:xfrm>
        </p:grpSpPr>
        <p:grpSp>
          <p:nvGrpSpPr>
            <p:cNvPr id="25689" name="Group 89">
              <a:extLst>
                <a:ext uri="{FF2B5EF4-FFF2-40B4-BE49-F238E27FC236}">
                  <a16:creationId xmlns:a16="http://schemas.microsoft.com/office/drawing/2014/main" id="{055CF47B-C4FC-4792-ADB8-5855F9011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726" cy="724"/>
              <a:chOff x="262" y="530"/>
              <a:chExt cx="994" cy="992"/>
            </a:xfrm>
          </p:grpSpPr>
          <p:sp>
            <p:nvSpPr>
              <p:cNvPr id="25690" name="Freeform 90">
                <a:extLst>
                  <a:ext uri="{FF2B5EF4-FFF2-40B4-BE49-F238E27FC236}">
                    <a16:creationId xmlns:a16="http://schemas.microsoft.com/office/drawing/2014/main" id="{9324457D-1A15-4221-9179-DD097C63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530"/>
                <a:ext cx="994" cy="992"/>
              </a:xfrm>
              <a:custGeom>
                <a:avLst/>
                <a:gdLst>
                  <a:gd name="T0" fmla="*/ 140 w 994"/>
                  <a:gd name="T1" fmla="*/ 846 h 992"/>
                  <a:gd name="T2" fmla="*/ 390 w 994"/>
                  <a:gd name="T3" fmla="*/ 758 h 992"/>
                  <a:gd name="T4" fmla="*/ 494 w 994"/>
                  <a:gd name="T5" fmla="*/ 992 h 992"/>
                  <a:gd name="T6" fmla="*/ 608 w 994"/>
                  <a:gd name="T7" fmla="*/ 760 h 992"/>
                  <a:gd name="T8" fmla="*/ 854 w 994"/>
                  <a:gd name="T9" fmla="*/ 848 h 992"/>
                  <a:gd name="T10" fmla="*/ 760 w 994"/>
                  <a:gd name="T11" fmla="*/ 606 h 992"/>
                  <a:gd name="T12" fmla="*/ 994 w 994"/>
                  <a:gd name="T13" fmla="*/ 496 h 992"/>
                  <a:gd name="T14" fmla="*/ 760 w 994"/>
                  <a:gd name="T15" fmla="*/ 386 h 992"/>
                  <a:gd name="T16" fmla="*/ 852 w 994"/>
                  <a:gd name="T17" fmla="*/ 140 h 992"/>
                  <a:gd name="T18" fmla="*/ 606 w 994"/>
                  <a:gd name="T19" fmla="*/ 232 h 992"/>
                  <a:gd name="T20" fmla="*/ 500 w 994"/>
                  <a:gd name="T21" fmla="*/ 0 h 992"/>
                  <a:gd name="T22" fmla="*/ 396 w 994"/>
                  <a:gd name="T23" fmla="*/ 230 h 992"/>
                  <a:gd name="T24" fmla="*/ 148 w 994"/>
                  <a:gd name="T25" fmla="*/ 142 h 992"/>
                  <a:gd name="T26" fmla="*/ 236 w 994"/>
                  <a:gd name="T27" fmla="*/ 388 h 992"/>
                  <a:gd name="T28" fmla="*/ 0 w 994"/>
                  <a:gd name="T29" fmla="*/ 496 h 992"/>
                  <a:gd name="T30" fmla="*/ 238 w 994"/>
                  <a:gd name="T31" fmla="*/ 602 h 992"/>
                  <a:gd name="T32" fmla="*/ 140 w 994"/>
                  <a:gd name="T33" fmla="*/ 84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4" h="992">
                    <a:moveTo>
                      <a:pt x="140" y="846"/>
                    </a:moveTo>
                    <a:lnTo>
                      <a:pt x="390" y="758"/>
                    </a:lnTo>
                    <a:lnTo>
                      <a:pt x="494" y="992"/>
                    </a:lnTo>
                    <a:lnTo>
                      <a:pt x="608" y="760"/>
                    </a:lnTo>
                    <a:lnTo>
                      <a:pt x="854" y="848"/>
                    </a:lnTo>
                    <a:lnTo>
                      <a:pt x="760" y="606"/>
                    </a:lnTo>
                    <a:lnTo>
                      <a:pt x="994" y="496"/>
                    </a:lnTo>
                    <a:lnTo>
                      <a:pt x="760" y="386"/>
                    </a:lnTo>
                    <a:lnTo>
                      <a:pt x="852" y="140"/>
                    </a:lnTo>
                    <a:lnTo>
                      <a:pt x="606" y="232"/>
                    </a:lnTo>
                    <a:lnTo>
                      <a:pt x="500" y="0"/>
                    </a:lnTo>
                    <a:lnTo>
                      <a:pt x="396" y="230"/>
                    </a:lnTo>
                    <a:lnTo>
                      <a:pt x="148" y="142"/>
                    </a:lnTo>
                    <a:lnTo>
                      <a:pt x="236" y="388"/>
                    </a:lnTo>
                    <a:lnTo>
                      <a:pt x="0" y="496"/>
                    </a:lnTo>
                    <a:lnTo>
                      <a:pt x="238" y="602"/>
                    </a:lnTo>
                    <a:lnTo>
                      <a:pt x="140" y="84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91" name="Oval 91">
                <a:extLst>
                  <a:ext uri="{FF2B5EF4-FFF2-40B4-BE49-F238E27FC236}">
                    <a16:creationId xmlns:a16="http://schemas.microsoft.com/office/drawing/2014/main" id="{97F0242F-7C44-4BC9-9F12-3588E2AA5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8"/>
                <a:ext cx="636" cy="636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692" name="Group 92">
              <a:extLst>
                <a:ext uri="{FF2B5EF4-FFF2-40B4-BE49-F238E27FC236}">
                  <a16:creationId xmlns:a16="http://schemas.microsoft.com/office/drawing/2014/main" id="{FA36B83E-3A8F-4D76-913C-BCB307CF00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115"/>
              <a:ext cx="771" cy="630"/>
              <a:chOff x="1442" y="618"/>
              <a:chExt cx="998" cy="816"/>
            </a:xfrm>
          </p:grpSpPr>
          <p:sp>
            <p:nvSpPr>
              <p:cNvPr id="25693" name="Oval 93">
                <a:extLst>
                  <a:ext uri="{FF2B5EF4-FFF2-40B4-BE49-F238E27FC236}">
                    <a16:creationId xmlns:a16="http://schemas.microsoft.com/office/drawing/2014/main" id="{5A7AB781-34C5-4F0B-986E-8791E20AA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694" name="Group 94">
                <a:extLst>
                  <a:ext uri="{FF2B5EF4-FFF2-40B4-BE49-F238E27FC236}">
                    <a16:creationId xmlns:a16="http://schemas.microsoft.com/office/drawing/2014/main" id="{DF6A8570-C3C4-45E0-89E8-1D110988FC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695" name="Oval 95">
                  <a:extLst>
                    <a:ext uri="{FF2B5EF4-FFF2-40B4-BE49-F238E27FC236}">
                      <a16:creationId xmlns:a16="http://schemas.microsoft.com/office/drawing/2014/main" id="{FCBB4AFD-5D23-4612-A173-A8BAC1569E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96" name="Oval 96">
                  <a:extLst>
                    <a:ext uri="{FF2B5EF4-FFF2-40B4-BE49-F238E27FC236}">
                      <a16:creationId xmlns:a16="http://schemas.microsoft.com/office/drawing/2014/main" id="{BBE8454D-7DF9-483D-8A6F-BFE7A48645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97" name="Oval 97">
                  <a:extLst>
                    <a:ext uri="{FF2B5EF4-FFF2-40B4-BE49-F238E27FC236}">
                      <a16:creationId xmlns:a16="http://schemas.microsoft.com/office/drawing/2014/main" id="{DC87E3C4-4FD1-449F-81E5-6B65A88BC1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896" name="Group 296">
            <a:extLst>
              <a:ext uri="{FF2B5EF4-FFF2-40B4-BE49-F238E27FC236}">
                <a16:creationId xmlns:a16="http://schemas.microsoft.com/office/drawing/2014/main" id="{29D0EE2B-13D0-4785-86EB-6D3337344D7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97425"/>
            <a:ext cx="1223963" cy="1503363"/>
            <a:chOff x="398" y="3022"/>
            <a:chExt cx="771" cy="947"/>
          </a:xfrm>
        </p:grpSpPr>
        <p:sp>
          <p:nvSpPr>
            <p:cNvPr id="25704" name="AutoShape 104">
              <a:extLst>
                <a:ext uri="{FF2B5EF4-FFF2-40B4-BE49-F238E27FC236}">
                  <a16:creationId xmlns:a16="http://schemas.microsoft.com/office/drawing/2014/main" id="{4518B5CB-E420-452F-A296-E9E4E065586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8" y="3022"/>
              <a:ext cx="305" cy="590"/>
            </a:xfrm>
            <a:prstGeom prst="moon">
              <a:avLst>
                <a:gd name="adj" fmla="val 77861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705" name="Group 105">
              <a:extLst>
                <a:ext uri="{FF2B5EF4-FFF2-40B4-BE49-F238E27FC236}">
                  <a16:creationId xmlns:a16="http://schemas.microsoft.com/office/drawing/2014/main" id="{958321D4-F23F-4AED-AC1F-E40E1B9CA7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339"/>
              <a:ext cx="771" cy="630"/>
              <a:chOff x="1442" y="618"/>
              <a:chExt cx="998" cy="816"/>
            </a:xfrm>
          </p:grpSpPr>
          <p:sp>
            <p:nvSpPr>
              <p:cNvPr id="25706" name="Oval 106">
                <a:extLst>
                  <a:ext uri="{FF2B5EF4-FFF2-40B4-BE49-F238E27FC236}">
                    <a16:creationId xmlns:a16="http://schemas.microsoft.com/office/drawing/2014/main" id="{F36C6172-B0E0-4F0A-909E-0393956B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07" name="Group 107">
                <a:extLst>
                  <a:ext uri="{FF2B5EF4-FFF2-40B4-BE49-F238E27FC236}">
                    <a16:creationId xmlns:a16="http://schemas.microsoft.com/office/drawing/2014/main" id="{9303A814-F5A7-41C8-BE32-70F79BB2E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708" name="Oval 108">
                  <a:extLst>
                    <a:ext uri="{FF2B5EF4-FFF2-40B4-BE49-F238E27FC236}">
                      <a16:creationId xmlns:a16="http://schemas.microsoft.com/office/drawing/2014/main" id="{A9C2B183-F9E9-4E73-AD3E-9DD2ECB8B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09" name="Oval 109">
                  <a:extLst>
                    <a:ext uri="{FF2B5EF4-FFF2-40B4-BE49-F238E27FC236}">
                      <a16:creationId xmlns:a16="http://schemas.microsoft.com/office/drawing/2014/main" id="{E16878A6-911A-41DA-964B-D7E724D090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10" name="Oval 110">
                  <a:extLst>
                    <a:ext uri="{FF2B5EF4-FFF2-40B4-BE49-F238E27FC236}">
                      <a16:creationId xmlns:a16="http://schemas.microsoft.com/office/drawing/2014/main" id="{A61F01CA-44DB-4998-A12F-FFB3615A6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895" name="Group 295">
            <a:extLst>
              <a:ext uri="{FF2B5EF4-FFF2-40B4-BE49-F238E27FC236}">
                <a16:creationId xmlns:a16="http://schemas.microsoft.com/office/drawing/2014/main" id="{9521EF42-0128-449C-81E6-A5581464D8E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584325" cy="1582737"/>
            <a:chOff x="1442" y="1751"/>
            <a:chExt cx="998" cy="997"/>
          </a:xfrm>
        </p:grpSpPr>
        <p:grpSp>
          <p:nvGrpSpPr>
            <p:cNvPr id="25713" name="Group 113">
              <a:extLst>
                <a:ext uri="{FF2B5EF4-FFF2-40B4-BE49-F238E27FC236}">
                  <a16:creationId xmlns:a16="http://schemas.microsoft.com/office/drawing/2014/main" id="{740D4F7A-B6F4-4470-9247-81B3495F8F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1"/>
              <a:ext cx="771" cy="630"/>
              <a:chOff x="1442" y="618"/>
              <a:chExt cx="998" cy="816"/>
            </a:xfrm>
          </p:grpSpPr>
          <p:sp>
            <p:nvSpPr>
              <p:cNvPr id="25714" name="Oval 114">
                <a:extLst>
                  <a:ext uri="{FF2B5EF4-FFF2-40B4-BE49-F238E27FC236}">
                    <a16:creationId xmlns:a16="http://schemas.microsoft.com/office/drawing/2014/main" id="{975D19AB-5A95-4E43-9BFD-8CDB89C2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15" name="Group 115">
                <a:extLst>
                  <a:ext uri="{FF2B5EF4-FFF2-40B4-BE49-F238E27FC236}">
                    <a16:creationId xmlns:a16="http://schemas.microsoft.com/office/drawing/2014/main" id="{AB94A486-91E1-41AD-B6E6-62F4B3C01D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716" name="Oval 116">
                  <a:extLst>
                    <a:ext uri="{FF2B5EF4-FFF2-40B4-BE49-F238E27FC236}">
                      <a16:creationId xmlns:a16="http://schemas.microsoft.com/office/drawing/2014/main" id="{90A46C9D-BCBF-46FE-85D4-F8FDC7738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17" name="Oval 117">
                  <a:extLst>
                    <a:ext uri="{FF2B5EF4-FFF2-40B4-BE49-F238E27FC236}">
                      <a16:creationId xmlns:a16="http://schemas.microsoft.com/office/drawing/2014/main" id="{5F67DFFF-E211-4F3F-9FF8-7B3109B08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18" name="Oval 118">
                  <a:extLst>
                    <a:ext uri="{FF2B5EF4-FFF2-40B4-BE49-F238E27FC236}">
                      <a16:creationId xmlns:a16="http://schemas.microsoft.com/office/drawing/2014/main" id="{39C326E1-C20F-4AD9-8A0F-B6115443E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719" name="Group 119">
              <a:extLst>
                <a:ext uri="{FF2B5EF4-FFF2-40B4-BE49-F238E27FC236}">
                  <a16:creationId xmlns:a16="http://schemas.microsoft.com/office/drawing/2014/main" id="{990E324D-18AE-4377-94B1-2BB25880F0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024"/>
              <a:ext cx="726" cy="724"/>
              <a:chOff x="262" y="530"/>
              <a:chExt cx="994" cy="992"/>
            </a:xfrm>
          </p:grpSpPr>
          <p:sp>
            <p:nvSpPr>
              <p:cNvPr id="25720" name="Freeform 120">
                <a:extLst>
                  <a:ext uri="{FF2B5EF4-FFF2-40B4-BE49-F238E27FC236}">
                    <a16:creationId xmlns:a16="http://schemas.microsoft.com/office/drawing/2014/main" id="{77DDFC16-E2B4-49B4-977F-85FB5C3D3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530"/>
                <a:ext cx="994" cy="992"/>
              </a:xfrm>
              <a:custGeom>
                <a:avLst/>
                <a:gdLst>
                  <a:gd name="T0" fmla="*/ 140 w 994"/>
                  <a:gd name="T1" fmla="*/ 846 h 992"/>
                  <a:gd name="T2" fmla="*/ 390 w 994"/>
                  <a:gd name="T3" fmla="*/ 758 h 992"/>
                  <a:gd name="T4" fmla="*/ 494 w 994"/>
                  <a:gd name="T5" fmla="*/ 992 h 992"/>
                  <a:gd name="T6" fmla="*/ 608 w 994"/>
                  <a:gd name="T7" fmla="*/ 760 h 992"/>
                  <a:gd name="T8" fmla="*/ 854 w 994"/>
                  <a:gd name="T9" fmla="*/ 848 h 992"/>
                  <a:gd name="T10" fmla="*/ 760 w 994"/>
                  <a:gd name="T11" fmla="*/ 606 h 992"/>
                  <a:gd name="T12" fmla="*/ 994 w 994"/>
                  <a:gd name="T13" fmla="*/ 496 h 992"/>
                  <a:gd name="T14" fmla="*/ 760 w 994"/>
                  <a:gd name="T15" fmla="*/ 386 h 992"/>
                  <a:gd name="T16" fmla="*/ 852 w 994"/>
                  <a:gd name="T17" fmla="*/ 140 h 992"/>
                  <a:gd name="T18" fmla="*/ 606 w 994"/>
                  <a:gd name="T19" fmla="*/ 232 h 992"/>
                  <a:gd name="T20" fmla="*/ 500 w 994"/>
                  <a:gd name="T21" fmla="*/ 0 h 992"/>
                  <a:gd name="T22" fmla="*/ 396 w 994"/>
                  <a:gd name="T23" fmla="*/ 230 h 992"/>
                  <a:gd name="T24" fmla="*/ 148 w 994"/>
                  <a:gd name="T25" fmla="*/ 142 h 992"/>
                  <a:gd name="T26" fmla="*/ 236 w 994"/>
                  <a:gd name="T27" fmla="*/ 388 h 992"/>
                  <a:gd name="T28" fmla="*/ 0 w 994"/>
                  <a:gd name="T29" fmla="*/ 496 h 992"/>
                  <a:gd name="T30" fmla="*/ 238 w 994"/>
                  <a:gd name="T31" fmla="*/ 602 h 992"/>
                  <a:gd name="T32" fmla="*/ 140 w 994"/>
                  <a:gd name="T33" fmla="*/ 84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4" h="992">
                    <a:moveTo>
                      <a:pt x="140" y="846"/>
                    </a:moveTo>
                    <a:lnTo>
                      <a:pt x="390" y="758"/>
                    </a:lnTo>
                    <a:lnTo>
                      <a:pt x="494" y="992"/>
                    </a:lnTo>
                    <a:lnTo>
                      <a:pt x="608" y="760"/>
                    </a:lnTo>
                    <a:lnTo>
                      <a:pt x="854" y="848"/>
                    </a:lnTo>
                    <a:lnTo>
                      <a:pt x="760" y="606"/>
                    </a:lnTo>
                    <a:lnTo>
                      <a:pt x="994" y="496"/>
                    </a:lnTo>
                    <a:lnTo>
                      <a:pt x="760" y="386"/>
                    </a:lnTo>
                    <a:lnTo>
                      <a:pt x="852" y="140"/>
                    </a:lnTo>
                    <a:lnTo>
                      <a:pt x="606" y="232"/>
                    </a:lnTo>
                    <a:lnTo>
                      <a:pt x="500" y="0"/>
                    </a:lnTo>
                    <a:lnTo>
                      <a:pt x="396" y="230"/>
                    </a:lnTo>
                    <a:lnTo>
                      <a:pt x="148" y="142"/>
                    </a:lnTo>
                    <a:lnTo>
                      <a:pt x="236" y="388"/>
                    </a:lnTo>
                    <a:lnTo>
                      <a:pt x="0" y="496"/>
                    </a:lnTo>
                    <a:lnTo>
                      <a:pt x="238" y="602"/>
                    </a:lnTo>
                    <a:lnTo>
                      <a:pt x="140" y="84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21" name="Oval 121">
                <a:extLst>
                  <a:ext uri="{FF2B5EF4-FFF2-40B4-BE49-F238E27FC236}">
                    <a16:creationId xmlns:a16="http://schemas.microsoft.com/office/drawing/2014/main" id="{DEFEF3EC-9B66-4032-9309-0AB77E806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8"/>
                <a:ext cx="636" cy="636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897" name="Group 297">
            <a:extLst>
              <a:ext uri="{FF2B5EF4-FFF2-40B4-BE49-F238E27FC236}">
                <a16:creationId xmlns:a16="http://schemas.microsoft.com/office/drawing/2014/main" id="{4D51F44A-D73D-4A97-B46C-A98F1FD7FD4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492250" cy="1512888"/>
            <a:chOff x="1442" y="2976"/>
            <a:chExt cx="940" cy="953"/>
          </a:xfrm>
        </p:grpSpPr>
        <p:grpSp>
          <p:nvGrpSpPr>
            <p:cNvPr id="25755" name="Group 155">
              <a:extLst>
                <a:ext uri="{FF2B5EF4-FFF2-40B4-BE49-F238E27FC236}">
                  <a16:creationId xmlns:a16="http://schemas.microsoft.com/office/drawing/2014/main" id="{8D03D67C-DD48-4E68-9590-DAB6722BA8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976"/>
              <a:ext cx="771" cy="630"/>
              <a:chOff x="1442" y="618"/>
              <a:chExt cx="998" cy="816"/>
            </a:xfrm>
          </p:grpSpPr>
          <p:sp>
            <p:nvSpPr>
              <p:cNvPr id="25756" name="Oval 156">
                <a:extLst>
                  <a:ext uri="{FF2B5EF4-FFF2-40B4-BE49-F238E27FC236}">
                    <a16:creationId xmlns:a16="http://schemas.microsoft.com/office/drawing/2014/main" id="{946ABCC2-7E27-450B-B43D-B20084B7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57" name="Group 157">
                <a:extLst>
                  <a:ext uri="{FF2B5EF4-FFF2-40B4-BE49-F238E27FC236}">
                    <a16:creationId xmlns:a16="http://schemas.microsoft.com/office/drawing/2014/main" id="{CD20B05D-4948-47F6-9B1C-643FB21C17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758" name="Oval 158">
                  <a:extLst>
                    <a:ext uri="{FF2B5EF4-FFF2-40B4-BE49-F238E27FC236}">
                      <a16:creationId xmlns:a16="http://schemas.microsoft.com/office/drawing/2014/main" id="{17F936F9-38AA-43D8-BD15-2AF7C9DAA4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59" name="Oval 159">
                  <a:extLst>
                    <a:ext uri="{FF2B5EF4-FFF2-40B4-BE49-F238E27FC236}">
                      <a16:creationId xmlns:a16="http://schemas.microsoft.com/office/drawing/2014/main" id="{F1076EC6-EE31-4FD5-8E89-F3014DDD9E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60" name="Oval 160">
                  <a:extLst>
                    <a:ext uri="{FF2B5EF4-FFF2-40B4-BE49-F238E27FC236}">
                      <a16:creationId xmlns:a16="http://schemas.microsoft.com/office/drawing/2014/main" id="{C21AC381-6893-4CA9-B654-D77496C335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761" name="AutoShape 161">
              <a:extLst>
                <a:ext uri="{FF2B5EF4-FFF2-40B4-BE49-F238E27FC236}">
                  <a16:creationId xmlns:a16="http://schemas.microsoft.com/office/drawing/2014/main" id="{D1A25076-D7D5-467C-AACB-C04F28ED13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77" y="3339"/>
              <a:ext cx="305" cy="590"/>
            </a:xfrm>
            <a:prstGeom prst="moon">
              <a:avLst>
                <a:gd name="adj" fmla="val 77861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898" name="Group 298">
            <a:extLst>
              <a:ext uri="{FF2B5EF4-FFF2-40B4-BE49-F238E27FC236}">
                <a16:creationId xmlns:a16="http://schemas.microsoft.com/office/drawing/2014/main" id="{2D0A4448-83FD-4375-A360-64AAD4D74B6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76388"/>
            <a:chOff x="2621" y="2976"/>
            <a:chExt cx="998" cy="993"/>
          </a:xfrm>
        </p:grpSpPr>
        <p:grpSp>
          <p:nvGrpSpPr>
            <p:cNvPr id="25765" name="Group 165">
              <a:extLst>
                <a:ext uri="{FF2B5EF4-FFF2-40B4-BE49-F238E27FC236}">
                  <a16:creationId xmlns:a16="http://schemas.microsoft.com/office/drawing/2014/main" id="{8481D0E3-540A-4A94-9ABF-8A88F0144D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2976"/>
              <a:ext cx="620" cy="681"/>
              <a:chOff x="2666" y="527"/>
              <a:chExt cx="908" cy="998"/>
            </a:xfrm>
          </p:grpSpPr>
          <p:sp>
            <p:nvSpPr>
              <p:cNvPr id="25766" name="Rectangle 166">
                <a:extLst>
                  <a:ext uri="{FF2B5EF4-FFF2-40B4-BE49-F238E27FC236}">
                    <a16:creationId xmlns:a16="http://schemas.microsoft.com/office/drawing/2014/main" id="{3B9ADEFE-2AE0-4560-92C5-B6703CB99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89"/>
                <a:ext cx="90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67" name="Freeform 167">
                <a:extLst>
                  <a:ext uri="{FF2B5EF4-FFF2-40B4-BE49-F238E27FC236}">
                    <a16:creationId xmlns:a16="http://schemas.microsoft.com/office/drawing/2014/main" id="{AE821326-DABB-4A75-849B-2E0A23A6E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527"/>
                <a:ext cx="45" cy="862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68" name="AutoShape 168">
                <a:extLst>
                  <a:ext uri="{FF2B5EF4-FFF2-40B4-BE49-F238E27FC236}">
                    <a16:creationId xmlns:a16="http://schemas.microsoft.com/office/drawing/2014/main" id="{E83E87F6-1E8B-44D1-9454-753446BA1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618"/>
                <a:ext cx="908" cy="862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5"/>
                      <a:pt x="10835" y="10780"/>
                      <a:pt x="10835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69" name="Freeform 169">
                <a:extLst>
                  <a:ext uri="{FF2B5EF4-FFF2-40B4-BE49-F238E27FC236}">
                    <a16:creationId xmlns:a16="http://schemas.microsoft.com/office/drawing/2014/main" id="{E64BE5F1-F316-4484-92C1-7C8262305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70" name="Freeform 170">
                <a:extLst>
                  <a:ext uri="{FF2B5EF4-FFF2-40B4-BE49-F238E27FC236}">
                    <a16:creationId xmlns:a16="http://schemas.microsoft.com/office/drawing/2014/main" id="{0F34B149-A8C6-425C-9DF3-40CDC89E3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71" name="Freeform 171">
                <a:extLst>
                  <a:ext uri="{FF2B5EF4-FFF2-40B4-BE49-F238E27FC236}">
                    <a16:creationId xmlns:a16="http://schemas.microsoft.com/office/drawing/2014/main" id="{74B76556-3229-4DBA-9233-A0D2E2303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72" name="Freeform 172">
                <a:extLst>
                  <a:ext uri="{FF2B5EF4-FFF2-40B4-BE49-F238E27FC236}">
                    <a16:creationId xmlns:a16="http://schemas.microsoft.com/office/drawing/2014/main" id="{7EC99E45-643E-4FA0-87EC-D1C77EBB60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73" name="Freeform 173">
                <a:extLst>
                  <a:ext uri="{FF2B5EF4-FFF2-40B4-BE49-F238E27FC236}">
                    <a16:creationId xmlns:a16="http://schemas.microsoft.com/office/drawing/2014/main" id="{126E0D18-30BC-4EA5-8EC2-7187C387B2E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01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74" name="Freeform 174">
                <a:extLst>
                  <a:ext uri="{FF2B5EF4-FFF2-40B4-BE49-F238E27FC236}">
                    <a16:creationId xmlns:a16="http://schemas.microsoft.com/office/drawing/2014/main" id="{8C65700F-F095-44BC-86B4-A3DD7F90FFE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38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775" name="Group 175">
              <a:extLst>
                <a:ext uri="{FF2B5EF4-FFF2-40B4-BE49-F238E27FC236}">
                  <a16:creationId xmlns:a16="http://schemas.microsoft.com/office/drawing/2014/main" id="{8EDE71B6-38A0-4367-93E6-D43CAA733A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3339"/>
              <a:ext cx="771" cy="630"/>
              <a:chOff x="1442" y="618"/>
              <a:chExt cx="998" cy="816"/>
            </a:xfrm>
          </p:grpSpPr>
          <p:sp>
            <p:nvSpPr>
              <p:cNvPr id="25776" name="Oval 176">
                <a:extLst>
                  <a:ext uri="{FF2B5EF4-FFF2-40B4-BE49-F238E27FC236}">
                    <a16:creationId xmlns:a16="http://schemas.microsoft.com/office/drawing/2014/main" id="{8A8EDAA5-8AC9-49D2-B323-315100009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77" name="Group 177">
                <a:extLst>
                  <a:ext uri="{FF2B5EF4-FFF2-40B4-BE49-F238E27FC236}">
                    <a16:creationId xmlns:a16="http://schemas.microsoft.com/office/drawing/2014/main" id="{55643C39-E853-44F8-B79D-2F4E04EF09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778" name="Oval 178">
                  <a:extLst>
                    <a:ext uri="{FF2B5EF4-FFF2-40B4-BE49-F238E27FC236}">
                      <a16:creationId xmlns:a16="http://schemas.microsoft.com/office/drawing/2014/main" id="{E5A89477-9F02-491A-8DD9-5ABFE06AF0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79" name="Oval 179">
                  <a:extLst>
                    <a:ext uri="{FF2B5EF4-FFF2-40B4-BE49-F238E27FC236}">
                      <a16:creationId xmlns:a16="http://schemas.microsoft.com/office/drawing/2014/main" id="{824EC5EC-8AF2-4E62-90A4-5B00CA538E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80" name="Oval 180">
                  <a:extLst>
                    <a:ext uri="{FF2B5EF4-FFF2-40B4-BE49-F238E27FC236}">
                      <a16:creationId xmlns:a16="http://schemas.microsoft.com/office/drawing/2014/main" id="{545DCDA6-17DD-4925-85B2-7EC71B795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899" name="Group 299">
            <a:extLst>
              <a:ext uri="{FF2B5EF4-FFF2-40B4-BE49-F238E27FC236}">
                <a16:creationId xmlns:a16="http://schemas.microsoft.com/office/drawing/2014/main" id="{DB4B71D6-ED8A-416E-9D38-F0E1894EC23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60512" cy="1584325"/>
            <a:chOff x="2621" y="1752"/>
            <a:chExt cx="983" cy="998"/>
          </a:xfrm>
        </p:grpSpPr>
        <p:grpSp>
          <p:nvGrpSpPr>
            <p:cNvPr id="25781" name="Group 181">
              <a:extLst>
                <a:ext uri="{FF2B5EF4-FFF2-40B4-BE49-F238E27FC236}">
                  <a16:creationId xmlns:a16="http://schemas.microsoft.com/office/drawing/2014/main" id="{98C36319-D575-4C15-824C-DA3341F96C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52"/>
              <a:ext cx="771" cy="630"/>
              <a:chOff x="1442" y="618"/>
              <a:chExt cx="998" cy="816"/>
            </a:xfrm>
          </p:grpSpPr>
          <p:sp>
            <p:nvSpPr>
              <p:cNvPr id="25782" name="Oval 182">
                <a:extLst>
                  <a:ext uri="{FF2B5EF4-FFF2-40B4-BE49-F238E27FC236}">
                    <a16:creationId xmlns:a16="http://schemas.microsoft.com/office/drawing/2014/main" id="{1AD35A75-FDF6-420B-B21D-D713B892F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83" name="Group 183">
                <a:extLst>
                  <a:ext uri="{FF2B5EF4-FFF2-40B4-BE49-F238E27FC236}">
                    <a16:creationId xmlns:a16="http://schemas.microsoft.com/office/drawing/2014/main" id="{3FF373C3-A4BE-48DD-B6FB-C233FC9B06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784" name="Oval 184">
                  <a:extLst>
                    <a:ext uri="{FF2B5EF4-FFF2-40B4-BE49-F238E27FC236}">
                      <a16:creationId xmlns:a16="http://schemas.microsoft.com/office/drawing/2014/main" id="{190EE06D-04F3-4A3F-9AF3-C4055480C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85" name="Oval 185">
                  <a:extLst>
                    <a:ext uri="{FF2B5EF4-FFF2-40B4-BE49-F238E27FC236}">
                      <a16:creationId xmlns:a16="http://schemas.microsoft.com/office/drawing/2014/main" id="{4BBE25D4-1348-406B-8035-FBB6DB252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86" name="Oval 186">
                  <a:extLst>
                    <a:ext uri="{FF2B5EF4-FFF2-40B4-BE49-F238E27FC236}">
                      <a16:creationId xmlns:a16="http://schemas.microsoft.com/office/drawing/2014/main" id="{403AACE5-C03B-4F2E-BD22-929C186397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787" name="Group 187">
              <a:extLst>
                <a:ext uri="{FF2B5EF4-FFF2-40B4-BE49-F238E27FC236}">
                  <a16:creationId xmlns:a16="http://schemas.microsoft.com/office/drawing/2014/main" id="{0EEF33E9-B8AB-4D6C-AA2C-387AE62EE5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2069"/>
              <a:ext cx="620" cy="681"/>
              <a:chOff x="2666" y="527"/>
              <a:chExt cx="908" cy="998"/>
            </a:xfrm>
          </p:grpSpPr>
          <p:sp>
            <p:nvSpPr>
              <p:cNvPr id="25788" name="Rectangle 188">
                <a:extLst>
                  <a:ext uri="{FF2B5EF4-FFF2-40B4-BE49-F238E27FC236}">
                    <a16:creationId xmlns:a16="http://schemas.microsoft.com/office/drawing/2014/main" id="{594E54FD-CAC2-45CE-9BB8-3CC0319E6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89"/>
                <a:ext cx="90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89" name="Freeform 189">
                <a:extLst>
                  <a:ext uri="{FF2B5EF4-FFF2-40B4-BE49-F238E27FC236}">
                    <a16:creationId xmlns:a16="http://schemas.microsoft.com/office/drawing/2014/main" id="{D64310EB-813D-4B32-9ED0-8B89581CC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527"/>
                <a:ext cx="45" cy="862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0" name="AutoShape 190">
                <a:extLst>
                  <a:ext uri="{FF2B5EF4-FFF2-40B4-BE49-F238E27FC236}">
                    <a16:creationId xmlns:a16="http://schemas.microsoft.com/office/drawing/2014/main" id="{C72A0401-3A64-422D-A45E-041CD2E01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618"/>
                <a:ext cx="908" cy="862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5"/>
                      <a:pt x="10835" y="10780"/>
                      <a:pt x="10835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91" name="Freeform 191">
                <a:extLst>
                  <a:ext uri="{FF2B5EF4-FFF2-40B4-BE49-F238E27FC236}">
                    <a16:creationId xmlns:a16="http://schemas.microsoft.com/office/drawing/2014/main" id="{1B658641-BBFC-49E4-AB4C-141F383B6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2" name="Freeform 192">
                <a:extLst>
                  <a:ext uri="{FF2B5EF4-FFF2-40B4-BE49-F238E27FC236}">
                    <a16:creationId xmlns:a16="http://schemas.microsoft.com/office/drawing/2014/main" id="{DE021F64-4E46-4132-A886-14504B17F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3" name="Freeform 193">
                <a:extLst>
                  <a:ext uri="{FF2B5EF4-FFF2-40B4-BE49-F238E27FC236}">
                    <a16:creationId xmlns:a16="http://schemas.microsoft.com/office/drawing/2014/main" id="{F3671453-2580-4BF1-A57C-31F6D9C7B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4" name="Freeform 194">
                <a:extLst>
                  <a:ext uri="{FF2B5EF4-FFF2-40B4-BE49-F238E27FC236}">
                    <a16:creationId xmlns:a16="http://schemas.microsoft.com/office/drawing/2014/main" id="{23EE68A2-2430-4953-B34A-D02A5ECF594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5" name="Freeform 195">
                <a:extLst>
                  <a:ext uri="{FF2B5EF4-FFF2-40B4-BE49-F238E27FC236}">
                    <a16:creationId xmlns:a16="http://schemas.microsoft.com/office/drawing/2014/main" id="{8424DABE-A767-4E8A-8B3B-31203F4F343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01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96" name="Freeform 196">
                <a:extLst>
                  <a:ext uri="{FF2B5EF4-FFF2-40B4-BE49-F238E27FC236}">
                    <a16:creationId xmlns:a16="http://schemas.microsoft.com/office/drawing/2014/main" id="{33A0DA0F-723D-4666-9DBA-E5B178CFB7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38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5822" name="Group 222">
            <a:extLst>
              <a:ext uri="{FF2B5EF4-FFF2-40B4-BE49-F238E27FC236}">
                <a16:creationId xmlns:a16="http://schemas.microsoft.com/office/drawing/2014/main" id="{F50786CA-B577-4467-9549-BA9E8B83561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25797" name="Group 197">
              <a:extLst>
                <a:ext uri="{FF2B5EF4-FFF2-40B4-BE49-F238E27FC236}">
                  <a16:creationId xmlns:a16="http://schemas.microsoft.com/office/drawing/2014/main" id="{D8919F98-42AB-4E9F-86EF-5EB28537E8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5798" name="Oval 198">
                <a:extLst>
                  <a:ext uri="{FF2B5EF4-FFF2-40B4-BE49-F238E27FC236}">
                    <a16:creationId xmlns:a16="http://schemas.microsoft.com/office/drawing/2014/main" id="{40B990D1-5B5E-4797-B2ED-5772BA843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799" name="Group 199">
                <a:extLst>
                  <a:ext uri="{FF2B5EF4-FFF2-40B4-BE49-F238E27FC236}">
                    <a16:creationId xmlns:a16="http://schemas.microsoft.com/office/drawing/2014/main" id="{8A65BD8C-E674-4EAD-B52C-19275D30C8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800" name="Oval 200">
                  <a:extLst>
                    <a:ext uri="{FF2B5EF4-FFF2-40B4-BE49-F238E27FC236}">
                      <a16:creationId xmlns:a16="http://schemas.microsoft.com/office/drawing/2014/main" id="{74E9FAB7-26C1-4C48-9882-478B13815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01" name="Oval 201">
                  <a:extLst>
                    <a:ext uri="{FF2B5EF4-FFF2-40B4-BE49-F238E27FC236}">
                      <a16:creationId xmlns:a16="http://schemas.microsoft.com/office/drawing/2014/main" id="{7635F481-E522-40E4-87DB-0D286CC8F9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02" name="Oval 202">
                  <a:extLst>
                    <a:ext uri="{FF2B5EF4-FFF2-40B4-BE49-F238E27FC236}">
                      <a16:creationId xmlns:a16="http://schemas.microsoft.com/office/drawing/2014/main" id="{714189F0-15B7-4B31-927F-A513EED493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807" name="Freeform 207">
              <a:extLst>
                <a:ext uri="{FF2B5EF4-FFF2-40B4-BE49-F238E27FC236}">
                  <a16:creationId xmlns:a16="http://schemas.microsoft.com/office/drawing/2014/main" id="{C2941927-665C-448D-BB9D-33CB57A47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8" name="Freeform 208">
              <a:extLst>
                <a:ext uri="{FF2B5EF4-FFF2-40B4-BE49-F238E27FC236}">
                  <a16:creationId xmlns:a16="http://schemas.microsoft.com/office/drawing/2014/main" id="{C8C3FBC7-232D-4E24-9B00-4C24C73E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9" name="Freeform 209">
              <a:extLst>
                <a:ext uri="{FF2B5EF4-FFF2-40B4-BE49-F238E27FC236}">
                  <a16:creationId xmlns:a16="http://schemas.microsoft.com/office/drawing/2014/main" id="{D6F28693-5A76-4C0B-BF1D-97A43941F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0" name="Freeform 210">
              <a:extLst>
                <a:ext uri="{FF2B5EF4-FFF2-40B4-BE49-F238E27FC236}">
                  <a16:creationId xmlns:a16="http://schemas.microsoft.com/office/drawing/2014/main" id="{EF02DE30-33F7-4288-A9AA-9DC2E5730D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1" name="Freeform 211">
              <a:extLst>
                <a:ext uri="{FF2B5EF4-FFF2-40B4-BE49-F238E27FC236}">
                  <a16:creationId xmlns:a16="http://schemas.microsoft.com/office/drawing/2014/main" id="{EAFE6674-1C93-40D4-AC58-99735A327A9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2" name="Freeform 212">
              <a:extLst>
                <a:ext uri="{FF2B5EF4-FFF2-40B4-BE49-F238E27FC236}">
                  <a16:creationId xmlns:a16="http://schemas.microsoft.com/office/drawing/2014/main" id="{1AFE3A67-1017-43E1-80AB-69C75A0BFC7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3" name="Freeform 213">
              <a:extLst>
                <a:ext uri="{FF2B5EF4-FFF2-40B4-BE49-F238E27FC236}">
                  <a16:creationId xmlns:a16="http://schemas.microsoft.com/office/drawing/2014/main" id="{66EEA295-54E5-493C-AA92-812BD1A9D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4" name="Freeform 214">
              <a:extLst>
                <a:ext uri="{FF2B5EF4-FFF2-40B4-BE49-F238E27FC236}">
                  <a16:creationId xmlns:a16="http://schemas.microsoft.com/office/drawing/2014/main" id="{3B9BDFCB-E932-4BB3-9167-0D4F000A73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5" name="Freeform 215">
              <a:extLst>
                <a:ext uri="{FF2B5EF4-FFF2-40B4-BE49-F238E27FC236}">
                  <a16:creationId xmlns:a16="http://schemas.microsoft.com/office/drawing/2014/main" id="{D1BA85E2-BD79-4467-B150-8104ACCB5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832" name="Group 232">
            <a:extLst>
              <a:ext uri="{FF2B5EF4-FFF2-40B4-BE49-F238E27FC236}">
                <a16:creationId xmlns:a16="http://schemas.microsoft.com/office/drawing/2014/main" id="{D037E27E-3C3C-4F1A-AA0C-498EA13F0EE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25823" name="AutoShape 223">
              <a:extLst>
                <a:ext uri="{FF2B5EF4-FFF2-40B4-BE49-F238E27FC236}">
                  <a16:creationId xmlns:a16="http://schemas.microsoft.com/office/drawing/2014/main" id="{3429E05A-1EA9-4D74-AB4F-D8BB9194FA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24" name="AutoShape 224">
              <a:extLst>
                <a:ext uri="{FF2B5EF4-FFF2-40B4-BE49-F238E27FC236}">
                  <a16:creationId xmlns:a16="http://schemas.microsoft.com/office/drawing/2014/main" id="{D329634E-B7CD-422D-A7DE-5D52DCB0CA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25" name="AutoShape 225">
              <a:extLst>
                <a:ext uri="{FF2B5EF4-FFF2-40B4-BE49-F238E27FC236}">
                  <a16:creationId xmlns:a16="http://schemas.microsoft.com/office/drawing/2014/main" id="{1BABA6AB-B2E8-4607-A0C8-D761216461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26" name="Group 226">
              <a:extLst>
                <a:ext uri="{FF2B5EF4-FFF2-40B4-BE49-F238E27FC236}">
                  <a16:creationId xmlns:a16="http://schemas.microsoft.com/office/drawing/2014/main" id="{FC17B87A-9902-4389-B60A-DDF7084E5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5827" name="Oval 227">
                <a:extLst>
                  <a:ext uri="{FF2B5EF4-FFF2-40B4-BE49-F238E27FC236}">
                    <a16:creationId xmlns:a16="http://schemas.microsoft.com/office/drawing/2014/main" id="{4BD25E2F-F38F-47A8-B7FE-52DD103C6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828" name="Group 228">
                <a:extLst>
                  <a:ext uri="{FF2B5EF4-FFF2-40B4-BE49-F238E27FC236}">
                    <a16:creationId xmlns:a16="http://schemas.microsoft.com/office/drawing/2014/main" id="{64A8F377-D089-4F77-94D9-6286FD964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829" name="Oval 229">
                  <a:extLst>
                    <a:ext uri="{FF2B5EF4-FFF2-40B4-BE49-F238E27FC236}">
                      <a16:creationId xmlns:a16="http://schemas.microsoft.com/office/drawing/2014/main" id="{84ED90A4-EE49-45C7-A895-D736A96C0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30" name="Oval 230">
                  <a:extLst>
                    <a:ext uri="{FF2B5EF4-FFF2-40B4-BE49-F238E27FC236}">
                      <a16:creationId xmlns:a16="http://schemas.microsoft.com/office/drawing/2014/main" id="{DF05D2A6-338F-4DC7-B74B-CA83D63D0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31" name="Oval 231">
                  <a:extLst>
                    <a:ext uri="{FF2B5EF4-FFF2-40B4-BE49-F238E27FC236}">
                      <a16:creationId xmlns:a16="http://schemas.microsoft.com/office/drawing/2014/main" id="{9217082F-67CD-4A34-9025-0153696C3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858" name="Group 258">
            <a:extLst>
              <a:ext uri="{FF2B5EF4-FFF2-40B4-BE49-F238E27FC236}">
                <a16:creationId xmlns:a16="http://schemas.microsoft.com/office/drawing/2014/main" id="{55A8AD95-7530-42E3-AAB0-8B8367A7993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25834" name="Group 234">
              <a:extLst>
                <a:ext uri="{FF2B5EF4-FFF2-40B4-BE49-F238E27FC236}">
                  <a16:creationId xmlns:a16="http://schemas.microsoft.com/office/drawing/2014/main" id="{D3FC6D6B-057A-4F30-93D3-849B51EA3A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5835" name="Oval 235">
                <a:extLst>
                  <a:ext uri="{FF2B5EF4-FFF2-40B4-BE49-F238E27FC236}">
                    <a16:creationId xmlns:a16="http://schemas.microsoft.com/office/drawing/2014/main" id="{90EE7FDE-4A92-4277-B674-69D032E1F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836" name="Group 236">
                <a:extLst>
                  <a:ext uri="{FF2B5EF4-FFF2-40B4-BE49-F238E27FC236}">
                    <a16:creationId xmlns:a16="http://schemas.microsoft.com/office/drawing/2014/main" id="{DDE4703E-D9FE-42F9-8A8A-F07641C859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5837" name="Oval 237">
                  <a:extLst>
                    <a:ext uri="{FF2B5EF4-FFF2-40B4-BE49-F238E27FC236}">
                      <a16:creationId xmlns:a16="http://schemas.microsoft.com/office/drawing/2014/main" id="{8284E2F3-782A-4D97-9459-EFCEF36482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38" name="Oval 238">
                  <a:extLst>
                    <a:ext uri="{FF2B5EF4-FFF2-40B4-BE49-F238E27FC236}">
                      <a16:creationId xmlns:a16="http://schemas.microsoft.com/office/drawing/2014/main" id="{9C3B60D8-DCE6-418B-A39A-98C77AB5F5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39" name="Oval 239">
                  <a:extLst>
                    <a:ext uri="{FF2B5EF4-FFF2-40B4-BE49-F238E27FC236}">
                      <a16:creationId xmlns:a16="http://schemas.microsoft.com/office/drawing/2014/main" id="{7A6AA610-E385-4B7E-BEBF-717969794C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849" name="Oval 249">
              <a:extLst>
                <a:ext uri="{FF2B5EF4-FFF2-40B4-BE49-F238E27FC236}">
                  <a16:creationId xmlns:a16="http://schemas.microsoft.com/office/drawing/2014/main" id="{54C54B88-1C9B-412B-994D-48587DBED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0" name="Oval 250">
              <a:extLst>
                <a:ext uri="{FF2B5EF4-FFF2-40B4-BE49-F238E27FC236}">
                  <a16:creationId xmlns:a16="http://schemas.microsoft.com/office/drawing/2014/main" id="{57969BBF-69EA-42EB-AEBD-5578509C2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1" name="Oval 251">
              <a:extLst>
                <a:ext uri="{FF2B5EF4-FFF2-40B4-BE49-F238E27FC236}">
                  <a16:creationId xmlns:a16="http://schemas.microsoft.com/office/drawing/2014/main" id="{B16BAADD-18D6-494B-BF19-48F0B6F1F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2" name="Oval 252">
              <a:extLst>
                <a:ext uri="{FF2B5EF4-FFF2-40B4-BE49-F238E27FC236}">
                  <a16:creationId xmlns:a16="http://schemas.microsoft.com/office/drawing/2014/main" id="{B025DB56-6137-446B-9097-F78D905F5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3" name="Oval 253">
              <a:extLst>
                <a:ext uri="{FF2B5EF4-FFF2-40B4-BE49-F238E27FC236}">
                  <a16:creationId xmlns:a16="http://schemas.microsoft.com/office/drawing/2014/main" id="{B60D01E3-5A39-4E03-AFF8-1638231A3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4" name="Oval 254">
              <a:extLst>
                <a:ext uri="{FF2B5EF4-FFF2-40B4-BE49-F238E27FC236}">
                  <a16:creationId xmlns:a16="http://schemas.microsoft.com/office/drawing/2014/main" id="{91AE00D9-FD11-47E4-A675-51B695338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5" name="Oval 255">
              <a:extLst>
                <a:ext uri="{FF2B5EF4-FFF2-40B4-BE49-F238E27FC236}">
                  <a16:creationId xmlns:a16="http://schemas.microsoft.com/office/drawing/2014/main" id="{6F43225B-28BF-436B-A5ED-877809FDB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6" name="Oval 256">
              <a:extLst>
                <a:ext uri="{FF2B5EF4-FFF2-40B4-BE49-F238E27FC236}">
                  <a16:creationId xmlns:a16="http://schemas.microsoft.com/office/drawing/2014/main" id="{21331F35-38C2-41CA-903A-28F2CB0A8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57" name="Oval 257">
              <a:extLst>
                <a:ext uri="{FF2B5EF4-FFF2-40B4-BE49-F238E27FC236}">
                  <a16:creationId xmlns:a16="http://schemas.microsoft.com/office/drawing/2014/main" id="{E506BC57-A53E-4B4D-8E43-99A5F4741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892" name="Group 292">
            <a:extLst>
              <a:ext uri="{FF2B5EF4-FFF2-40B4-BE49-F238E27FC236}">
                <a16:creationId xmlns:a16="http://schemas.microsoft.com/office/drawing/2014/main" id="{615D3EB1-A6F7-456B-A69E-2E2DD0282CE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5881" name="Oval 281">
              <a:extLst>
                <a:ext uri="{FF2B5EF4-FFF2-40B4-BE49-F238E27FC236}">
                  <a16:creationId xmlns:a16="http://schemas.microsoft.com/office/drawing/2014/main" id="{98B9A607-102C-4092-A277-77E44180E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69" name="Rectangle 269">
              <a:extLst>
                <a:ext uri="{FF2B5EF4-FFF2-40B4-BE49-F238E27FC236}">
                  <a16:creationId xmlns:a16="http://schemas.microsoft.com/office/drawing/2014/main" id="{1F1FA108-FAA0-49BD-9294-DB2945279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70" name="Rectangle 270">
              <a:extLst>
                <a:ext uri="{FF2B5EF4-FFF2-40B4-BE49-F238E27FC236}">
                  <a16:creationId xmlns:a16="http://schemas.microsoft.com/office/drawing/2014/main" id="{00A4D22E-7344-4349-B1E7-FE4DA8BC4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84" name="Group 284">
              <a:extLst>
                <a:ext uri="{FF2B5EF4-FFF2-40B4-BE49-F238E27FC236}">
                  <a16:creationId xmlns:a16="http://schemas.microsoft.com/office/drawing/2014/main" id="{C9A70002-1807-4670-A81C-5BA820DB838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5882" name="Rectangle 282">
                <a:extLst>
                  <a:ext uri="{FF2B5EF4-FFF2-40B4-BE49-F238E27FC236}">
                    <a16:creationId xmlns:a16="http://schemas.microsoft.com/office/drawing/2014/main" id="{91200CF2-B2C0-46F1-952D-B2459D85C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83" name="Rectangle 283">
                <a:extLst>
                  <a:ext uri="{FF2B5EF4-FFF2-40B4-BE49-F238E27FC236}">
                    <a16:creationId xmlns:a16="http://schemas.microsoft.com/office/drawing/2014/main" id="{B33EF2C2-80D3-4B7B-B535-2C5BB4AD5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887" name="Rectangle 287">
              <a:extLst>
                <a:ext uri="{FF2B5EF4-FFF2-40B4-BE49-F238E27FC236}">
                  <a16:creationId xmlns:a16="http://schemas.microsoft.com/office/drawing/2014/main" id="{3EFE85C0-8D59-4519-9A97-5A4BEB759F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88" name="Rectangle 288">
              <a:extLst>
                <a:ext uri="{FF2B5EF4-FFF2-40B4-BE49-F238E27FC236}">
                  <a16:creationId xmlns:a16="http://schemas.microsoft.com/office/drawing/2014/main" id="{A9FC4108-0288-4081-970D-797CD19D54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89" name="Group 289">
              <a:extLst>
                <a:ext uri="{FF2B5EF4-FFF2-40B4-BE49-F238E27FC236}">
                  <a16:creationId xmlns:a16="http://schemas.microsoft.com/office/drawing/2014/main" id="{CBD49AAE-8021-47D2-8DE8-EEA41944FBDC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5890" name="Rectangle 290">
                <a:extLst>
                  <a:ext uri="{FF2B5EF4-FFF2-40B4-BE49-F238E27FC236}">
                    <a16:creationId xmlns:a16="http://schemas.microsoft.com/office/drawing/2014/main" id="{84A66F54-45DC-4C69-9A7D-DDBDDBC5F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91" name="Rectangle 291">
                <a:extLst>
                  <a:ext uri="{FF2B5EF4-FFF2-40B4-BE49-F238E27FC236}">
                    <a16:creationId xmlns:a16="http://schemas.microsoft.com/office/drawing/2014/main" id="{62E1A24A-A8C1-4F03-9417-03A7D3EDB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91" name="Group 535">
            <a:extLst>
              <a:ext uri="{FF2B5EF4-FFF2-40B4-BE49-F238E27FC236}">
                <a16:creationId xmlns:a16="http://schemas.microsoft.com/office/drawing/2014/main" id="{0C183F43-4D53-4DBD-97B5-CC703B84B9F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223962" cy="1000125"/>
            <a:chOff x="1442" y="618"/>
            <a:chExt cx="998" cy="816"/>
          </a:xfrm>
        </p:grpSpPr>
        <p:sp>
          <p:nvSpPr>
            <p:cNvPr id="19992" name="Oval 536">
              <a:extLst>
                <a:ext uri="{FF2B5EF4-FFF2-40B4-BE49-F238E27FC236}">
                  <a16:creationId xmlns:a16="http://schemas.microsoft.com/office/drawing/2014/main" id="{50F48795-99DA-46A8-B495-B991B5332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93" name="Group 537">
              <a:extLst>
                <a:ext uri="{FF2B5EF4-FFF2-40B4-BE49-F238E27FC236}">
                  <a16:creationId xmlns:a16="http://schemas.microsoft.com/office/drawing/2014/main" id="{11F48448-9060-4721-AA06-425CD67D27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19994" name="Oval 538">
                <a:extLst>
                  <a:ext uri="{FF2B5EF4-FFF2-40B4-BE49-F238E27FC236}">
                    <a16:creationId xmlns:a16="http://schemas.microsoft.com/office/drawing/2014/main" id="{41889C02-B5BF-493D-9647-4F69DE3C0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5" name="Oval 539">
                <a:extLst>
                  <a:ext uri="{FF2B5EF4-FFF2-40B4-BE49-F238E27FC236}">
                    <a16:creationId xmlns:a16="http://schemas.microsoft.com/office/drawing/2014/main" id="{2B7A018E-E9DD-48EF-AE45-1DA41143C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6" name="Oval 540">
                <a:extLst>
                  <a:ext uri="{FF2B5EF4-FFF2-40B4-BE49-F238E27FC236}">
                    <a16:creationId xmlns:a16="http://schemas.microsoft.com/office/drawing/2014/main" id="{9A486323-BA16-49D8-8C02-7208D694E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97" name="Group 541">
            <a:extLst>
              <a:ext uri="{FF2B5EF4-FFF2-40B4-BE49-F238E27FC236}">
                <a16:creationId xmlns:a16="http://schemas.microsoft.com/office/drawing/2014/main" id="{4E24054D-1FE6-417F-AAAE-9B0EE02B59A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2888"/>
            <a:ext cx="1223962" cy="1000125"/>
            <a:chOff x="1442" y="618"/>
            <a:chExt cx="998" cy="816"/>
          </a:xfrm>
        </p:grpSpPr>
        <p:sp>
          <p:nvSpPr>
            <p:cNvPr id="19998" name="Oval 542">
              <a:extLst>
                <a:ext uri="{FF2B5EF4-FFF2-40B4-BE49-F238E27FC236}">
                  <a16:creationId xmlns:a16="http://schemas.microsoft.com/office/drawing/2014/main" id="{6025ADA1-6845-4D51-9912-42350F29F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99" name="Group 543">
              <a:extLst>
                <a:ext uri="{FF2B5EF4-FFF2-40B4-BE49-F238E27FC236}">
                  <a16:creationId xmlns:a16="http://schemas.microsoft.com/office/drawing/2014/main" id="{C17CD91F-E34B-4C9A-A04E-FE065E3CF2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00" name="Oval 544">
                <a:extLst>
                  <a:ext uri="{FF2B5EF4-FFF2-40B4-BE49-F238E27FC236}">
                    <a16:creationId xmlns:a16="http://schemas.microsoft.com/office/drawing/2014/main" id="{A3C70301-073B-453B-88EE-629A03C5E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1" name="Oval 545">
                <a:extLst>
                  <a:ext uri="{FF2B5EF4-FFF2-40B4-BE49-F238E27FC236}">
                    <a16:creationId xmlns:a16="http://schemas.microsoft.com/office/drawing/2014/main" id="{3611DEF9-325A-46ED-8753-CC28D6AE1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2" name="Oval 546">
                <a:extLst>
                  <a:ext uri="{FF2B5EF4-FFF2-40B4-BE49-F238E27FC236}">
                    <a16:creationId xmlns:a16="http://schemas.microsoft.com/office/drawing/2014/main" id="{8AD2C99B-6C36-4A17-83B1-940306D24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458" name="Rectangle 2">
            <a:extLst>
              <a:ext uri="{FF2B5EF4-FFF2-40B4-BE49-F238E27FC236}">
                <a16:creationId xmlns:a16="http://schemas.microsoft.com/office/drawing/2014/main" id="{E685A72A-C276-472A-B2A3-0FA9EA9A61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ふちどり</a:t>
            </a:r>
          </a:p>
        </p:txBody>
      </p:sp>
      <p:grpSp>
        <p:nvGrpSpPr>
          <p:cNvPr id="19723" name="Group 267">
            <a:extLst>
              <a:ext uri="{FF2B5EF4-FFF2-40B4-BE49-F238E27FC236}">
                <a16:creationId xmlns:a16="http://schemas.microsoft.com/office/drawing/2014/main" id="{2A9BB481-3E5B-4C24-A623-29CB71E4375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46138"/>
            <a:ext cx="1577975" cy="1574800"/>
            <a:chOff x="262" y="533"/>
            <a:chExt cx="994" cy="992"/>
          </a:xfrm>
        </p:grpSpPr>
        <p:sp>
          <p:nvSpPr>
            <p:cNvPr id="19662" name="Freeform 206">
              <a:extLst>
                <a:ext uri="{FF2B5EF4-FFF2-40B4-BE49-F238E27FC236}">
                  <a16:creationId xmlns:a16="http://schemas.microsoft.com/office/drawing/2014/main" id="{BCE61F88-A6E5-4E1F-85D4-0E6AF57F9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3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64" name="Freeform 208">
              <a:extLst>
                <a:ext uri="{FF2B5EF4-FFF2-40B4-BE49-F238E27FC236}">
                  <a16:creationId xmlns:a16="http://schemas.microsoft.com/office/drawing/2014/main" id="{22370B08-6753-4B6C-98BE-7C36AD98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3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66" name="Oval 210">
              <a:extLst>
                <a:ext uri="{FF2B5EF4-FFF2-40B4-BE49-F238E27FC236}">
                  <a16:creationId xmlns:a16="http://schemas.microsoft.com/office/drawing/2014/main" id="{9857387B-82C7-4687-9540-DCC4ED985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11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7" name="Oval 211">
              <a:extLst>
                <a:ext uri="{FF2B5EF4-FFF2-40B4-BE49-F238E27FC236}">
                  <a16:creationId xmlns:a16="http://schemas.microsoft.com/office/drawing/2014/main" id="{7E34CFB5-D150-449A-8C99-D95052A32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11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01" name="Group 245">
            <a:extLst>
              <a:ext uri="{FF2B5EF4-FFF2-40B4-BE49-F238E27FC236}">
                <a16:creationId xmlns:a16="http://schemas.microsoft.com/office/drawing/2014/main" id="{1A45C45F-F54C-4514-A5AF-1460ECE164A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9013"/>
            <a:ext cx="1584325" cy="1295400"/>
            <a:chOff x="1442" y="1842"/>
            <a:chExt cx="998" cy="816"/>
          </a:xfrm>
        </p:grpSpPr>
        <p:grpSp>
          <p:nvGrpSpPr>
            <p:cNvPr id="19683" name="Group 227">
              <a:extLst>
                <a:ext uri="{FF2B5EF4-FFF2-40B4-BE49-F238E27FC236}">
                  <a16:creationId xmlns:a16="http://schemas.microsoft.com/office/drawing/2014/main" id="{9B9FE46E-3150-44E8-9FA7-D5CBAAE675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19684" name="Oval 228">
                <a:extLst>
                  <a:ext uri="{FF2B5EF4-FFF2-40B4-BE49-F238E27FC236}">
                    <a16:creationId xmlns:a16="http://schemas.microsoft.com/office/drawing/2014/main" id="{04C948FB-CE51-4083-B281-EEBC3BA4F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685" name="Group 229">
                <a:extLst>
                  <a:ext uri="{FF2B5EF4-FFF2-40B4-BE49-F238E27FC236}">
                    <a16:creationId xmlns:a16="http://schemas.microsoft.com/office/drawing/2014/main" id="{04D018A9-2499-4742-85C2-369A6BE732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686" name="Oval 230">
                  <a:extLst>
                    <a:ext uri="{FF2B5EF4-FFF2-40B4-BE49-F238E27FC236}">
                      <a16:creationId xmlns:a16="http://schemas.microsoft.com/office/drawing/2014/main" id="{BD37C179-FB66-454B-A42A-0F375C2B48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87" name="Oval 231">
                  <a:extLst>
                    <a:ext uri="{FF2B5EF4-FFF2-40B4-BE49-F238E27FC236}">
                      <a16:creationId xmlns:a16="http://schemas.microsoft.com/office/drawing/2014/main" id="{76DFE532-2173-49C4-83B5-4FA7AF8AC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88" name="Oval 232">
                  <a:extLst>
                    <a:ext uri="{FF2B5EF4-FFF2-40B4-BE49-F238E27FC236}">
                      <a16:creationId xmlns:a16="http://schemas.microsoft.com/office/drawing/2014/main" id="{34E31C2C-4663-4497-A63F-295397CCC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9695" name="Group 239">
              <a:extLst>
                <a:ext uri="{FF2B5EF4-FFF2-40B4-BE49-F238E27FC236}">
                  <a16:creationId xmlns:a16="http://schemas.microsoft.com/office/drawing/2014/main" id="{5AE23D05-AE5B-44DE-9A9A-309A98E3B2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19696" name="Oval 240">
                <a:extLst>
                  <a:ext uri="{FF2B5EF4-FFF2-40B4-BE49-F238E27FC236}">
                    <a16:creationId xmlns:a16="http://schemas.microsoft.com/office/drawing/2014/main" id="{BD3A1A63-8506-4FFF-9798-F170E4E28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697" name="Group 241">
                <a:extLst>
                  <a:ext uri="{FF2B5EF4-FFF2-40B4-BE49-F238E27FC236}">
                    <a16:creationId xmlns:a16="http://schemas.microsoft.com/office/drawing/2014/main" id="{72223D45-3DAA-4930-B251-44E92A6A87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698" name="Oval 242">
                  <a:extLst>
                    <a:ext uri="{FF2B5EF4-FFF2-40B4-BE49-F238E27FC236}">
                      <a16:creationId xmlns:a16="http://schemas.microsoft.com/office/drawing/2014/main" id="{FDB669D8-73BF-4B62-AFA4-226D582BB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99" name="Oval 243">
                  <a:extLst>
                    <a:ext uri="{FF2B5EF4-FFF2-40B4-BE49-F238E27FC236}">
                      <a16:creationId xmlns:a16="http://schemas.microsoft.com/office/drawing/2014/main" id="{B43F5C02-C443-48EB-B7C8-909CB580A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700" name="Oval 244">
                  <a:extLst>
                    <a:ext uri="{FF2B5EF4-FFF2-40B4-BE49-F238E27FC236}">
                      <a16:creationId xmlns:a16="http://schemas.microsoft.com/office/drawing/2014/main" id="{5D43018E-270C-4DE9-B5CF-5F80B9B17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9726" name="AutoShape 270">
            <a:extLst>
              <a:ext uri="{FF2B5EF4-FFF2-40B4-BE49-F238E27FC236}">
                <a16:creationId xmlns:a16="http://schemas.microsoft.com/office/drawing/2014/main" id="{E66DB845-70F5-42EB-9C52-BDABB07E37D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727" name="Oval 271">
            <a:extLst>
              <a:ext uri="{FF2B5EF4-FFF2-40B4-BE49-F238E27FC236}">
                <a16:creationId xmlns:a16="http://schemas.microsoft.com/office/drawing/2014/main" id="{C36AE8F9-8648-4EF5-9959-2F1D4D564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728" name="Oval 272">
            <a:extLst>
              <a:ext uri="{FF2B5EF4-FFF2-40B4-BE49-F238E27FC236}">
                <a16:creationId xmlns:a16="http://schemas.microsoft.com/office/drawing/2014/main" id="{C15DCB3C-49D3-44FE-85B2-556D914C0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729" name="AutoShape 273">
            <a:extLst>
              <a:ext uri="{FF2B5EF4-FFF2-40B4-BE49-F238E27FC236}">
                <a16:creationId xmlns:a16="http://schemas.microsoft.com/office/drawing/2014/main" id="{D46F3755-7D48-46FF-9086-243DD3EB642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730" name="Group 274">
            <a:extLst>
              <a:ext uri="{FF2B5EF4-FFF2-40B4-BE49-F238E27FC236}">
                <a16:creationId xmlns:a16="http://schemas.microsoft.com/office/drawing/2014/main" id="{731DD989-0F0D-4C7B-AF1C-4238360BDA11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19731" name="Rectangle 275">
              <a:extLst>
                <a:ext uri="{FF2B5EF4-FFF2-40B4-BE49-F238E27FC236}">
                  <a16:creationId xmlns:a16="http://schemas.microsoft.com/office/drawing/2014/main" id="{EF33E008-BE9D-469D-9220-AD3029D45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2" name="Freeform 276">
              <a:extLst>
                <a:ext uri="{FF2B5EF4-FFF2-40B4-BE49-F238E27FC236}">
                  <a16:creationId xmlns:a16="http://schemas.microsoft.com/office/drawing/2014/main" id="{E82468B9-8627-4984-84AF-9326A9919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3" name="AutoShape 277">
              <a:extLst>
                <a:ext uri="{FF2B5EF4-FFF2-40B4-BE49-F238E27FC236}">
                  <a16:creationId xmlns:a16="http://schemas.microsoft.com/office/drawing/2014/main" id="{E92D4952-BFAD-4412-821C-4AA6CADC8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4" name="Freeform 278">
              <a:extLst>
                <a:ext uri="{FF2B5EF4-FFF2-40B4-BE49-F238E27FC236}">
                  <a16:creationId xmlns:a16="http://schemas.microsoft.com/office/drawing/2014/main" id="{EC40DA71-9F09-43E2-82EB-D511FD87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5" name="Freeform 279">
              <a:extLst>
                <a:ext uri="{FF2B5EF4-FFF2-40B4-BE49-F238E27FC236}">
                  <a16:creationId xmlns:a16="http://schemas.microsoft.com/office/drawing/2014/main" id="{6B708D8A-361A-4833-BD6C-D0CEB8F32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6" name="Freeform 280">
              <a:extLst>
                <a:ext uri="{FF2B5EF4-FFF2-40B4-BE49-F238E27FC236}">
                  <a16:creationId xmlns:a16="http://schemas.microsoft.com/office/drawing/2014/main" id="{A913C632-3076-43D4-9D69-766B17195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7" name="Freeform 281">
              <a:extLst>
                <a:ext uri="{FF2B5EF4-FFF2-40B4-BE49-F238E27FC236}">
                  <a16:creationId xmlns:a16="http://schemas.microsoft.com/office/drawing/2014/main" id="{5F60CE20-4464-4899-85D2-D950B7716ED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8" name="Freeform 282">
              <a:extLst>
                <a:ext uri="{FF2B5EF4-FFF2-40B4-BE49-F238E27FC236}">
                  <a16:creationId xmlns:a16="http://schemas.microsoft.com/office/drawing/2014/main" id="{D4FAAD90-6EA3-4F7B-8223-BA03053A48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39" name="Freeform 283">
              <a:extLst>
                <a:ext uri="{FF2B5EF4-FFF2-40B4-BE49-F238E27FC236}">
                  <a16:creationId xmlns:a16="http://schemas.microsoft.com/office/drawing/2014/main" id="{3911DEC6-1840-4479-9E53-B667D550570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40" name="Group 284">
            <a:extLst>
              <a:ext uri="{FF2B5EF4-FFF2-40B4-BE49-F238E27FC236}">
                <a16:creationId xmlns:a16="http://schemas.microsoft.com/office/drawing/2014/main" id="{82EEDCEC-98D5-4B43-AE9D-D10D8DB2231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152525" cy="1149350"/>
            <a:chOff x="262" y="530"/>
            <a:chExt cx="994" cy="992"/>
          </a:xfrm>
        </p:grpSpPr>
        <p:sp>
          <p:nvSpPr>
            <p:cNvPr id="19741" name="Freeform 285">
              <a:extLst>
                <a:ext uri="{FF2B5EF4-FFF2-40B4-BE49-F238E27FC236}">
                  <a16:creationId xmlns:a16="http://schemas.microsoft.com/office/drawing/2014/main" id="{A7F2D799-AD94-4320-A27E-5A0B93B46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42" name="Oval 286">
              <a:extLst>
                <a:ext uri="{FF2B5EF4-FFF2-40B4-BE49-F238E27FC236}">
                  <a16:creationId xmlns:a16="http://schemas.microsoft.com/office/drawing/2014/main" id="{2DF86A13-53E3-49A2-BE15-7117DD5B4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749" name="AutoShape 293">
            <a:extLst>
              <a:ext uri="{FF2B5EF4-FFF2-40B4-BE49-F238E27FC236}">
                <a16:creationId xmlns:a16="http://schemas.microsoft.com/office/drawing/2014/main" id="{CD0C32C7-0945-482C-A762-AB15D139ACC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7425"/>
            <a:ext cx="484188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756" name="Group 300">
            <a:extLst>
              <a:ext uri="{FF2B5EF4-FFF2-40B4-BE49-F238E27FC236}">
                <a16:creationId xmlns:a16="http://schemas.microsoft.com/office/drawing/2014/main" id="{4E8C2F0C-D5B9-4B3F-AE8D-C9A99DEFF16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223963" cy="1000125"/>
            <a:chOff x="1442" y="618"/>
            <a:chExt cx="998" cy="816"/>
          </a:xfrm>
        </p:grpSpPr>
        <p:sp>
          <p:nvSpPr>
            <p:cNvPr id="19757" name="Oval 301">
              <a:extLst>
                <a:ext uri="{FF2B5EF4-FFF2-40B4-BE49-F238E27FC236}">
                  <a16:creationId xmlns:a16="http://schemas.microsoft.com/office/drawing/2014/main" id="{6B81DA6E-706F-4EE9-A0FB-1D930A985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58" name="Group 302">
              <a:extLst>
                <a:ext uri="{FF2B5EF4-FFF2-40B4-BE49-F238E27FC236}">
                  <a16:creationId xmlns:a16="http://schemas.microsoft.com/office/drawing/2014/main" id="{51668DC6-0748-4AB8-BA16-9C6822E086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19759" name="Oval 303">
                <a:extLst>
                  <a:ext uri="{FF2B5EF4-FFF2-40B4-BE49-F238E27FC236}">
                    <a16:creationId xmlns:a16="http://schemas.microsoft.com/office/drawing/2014/main" id="{C7C8A112-233B-4540-8D86-00FB43486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0" name="Oval 304">
                <a:extLst>
                  <a:ext uri="{FF2B5EF4-FFF2-40B4-BE49-F238E27FC236}">
                    <a16:creationId xmlns:a16="http://schemas.microsoft.com/office/drawing/2014/main" id="{A1E752D9-7C48-44FE-BF1C-9EA9C4A40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1" name="Oval 305">
                <a:extLst>
                  <a:ext uri="{FF2B5EF4-FFF2-40B4-BE49-F238E27FC236}">
                    <a16:creationId xmlns:a16="http://schemas.microsoft.com/office/drawing/2014/main" id="{0DC95CFD-4950-43EF-AD8C-A8B891E5F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765" name="Group 309">
            <a:extLst>
              <a:ext uri="{FF2B5EF4-FFF2-40B4-BE49-F238E27FC236}">
                <a16:creationId xmlns:a16="http://schemas.microsoft.com/office/drawing/2014/main" id="{2F1D4E7D-6C5A-44E8-97B2-B8167DDE465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223963" cy="1000125"/>
            <a:chOff x="1442" y="618"/>
            <a:chExt cx="998" cy="816"/>
          </a:xfrm>
        </p:grpSpPr>
        <p:sp>
          <p:nvSpPr>
            <p:cNvPr id="19766" name="Oval 310">
              <a:extLst>
                <a:ext uri="{FF2B5EF4-FFF2-40B4-BE49-F238E27FC236}">
                  <a16:creationId xmlns:a16="http://schemas.microsoft.com/office/drawing/2014/main" id="{AF7782A6-D604-4875-8FA6-53C540F31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67" name="Group 311">
              <a:extLst>
                <a:ext uri="{FF2B5EF4-FFF2-40B4-BE49-F238E27FC236}">
                  <a16:creationId xmlns:a16="http://schemas.microsoft.com/office/drawing/2014/main" id="{8F51E0FF-8471-4A65-ACE1-68055CF349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19768" name="Oval 312">
                <a:extLst>
                  <a:ext uri="{FF2B5EF4-FFF2-40B4-BE49-F238E27FC236}">
                    <a16:creationId xmlns:a16="http://schemas.microsoft.com/office/drawing/2014/main" id="{47978D9D-AE0D-4AFF-80B5-4E0B9CCAD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9" name="Oval 313">
                <a:extLst>
                  <a:ext uri="{FF2B5EF4-FFF2-40B4-BE49-F238E27FC236}">
                    <a16:creationId xmlns:a16="http://schemas.microsoft.com/office/drawing/2014/main" id="{FF651DC7-3245-4306-B398-B2E85BCFE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0" name="Oval 314">
                <a:extLst>
                  <a:ext uri="{FF2B5EF4-FFF2-40B4-BE49-F238E27FC236}">
                    <a16:creationId xmlns:a16="http://schemas.microsoft.com/office/drawing/2014/main" id="{69831E18-80E6-4922-B275-FBFBFC2B3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772" name="Group 316">
            <a:extLst>
              <a:ext uri="{FF2B5EF4-FFF2-40B4-BE49-F238E27FC236}">
                <a16:creationId xmlns:a16="http://schemas.microsoft.com/office/drawing/2014/main" id="{C124CE29-2EDC-4935-BC99-762DDAF642D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984250" cy="1081088"/>
            <a:chOff x="2666" y="527"/>
            <a:chExt cx="908" cy="998"/>
          </a:xfrm>
        </p:grpSpPr>
        <p:sp>
          <p:nvSpPr>
            <p:cNvPr id="19773" name="Rectangle 317">
              <a:extLst>
                <a:ext uri="{FF2B5EF4-FFF2-40B4-BE49-F238E27FC236}">
                  <a16:creationId xmlns:a16="http://schemas.microsoft.com/office/drawing/2014/main" id="{E2FC6B44-C3F3-4468-A738-457A4C6AB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4" name="Freeform 318">
              <a:extLst>
                <a:ext uri="{FF2B5EF4-FFF2-40B4-BE49-F238E27FC236}">
                  <a16:creationId xmlns:a16="http://schemas.microsoft.com/office/drawing/2014/main" id="{E3D293C8-3CBC-4653-943B-CB0F19984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5" name="AutoShape 319">
              <a:extLst>
                <a:ext uri="{FF2B5EF4-FFF2-40B4-BE49-F238E27FC236}">
                  <a16:creationId xmlns:a16="http://schemas.microsoft.com/office/drawing/2014/main" id="{55C3A206-9CFA-4D91-9ABC-2608EF8CE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6" name="Freeform 320">
              <a:extLst>
                <a:ext uri="{FF2B5EF4-FFF2-40B4-BE49-F238E27FC236}">
                  <a16:creationId xmlns:a16="http://schemas.microsoft.com/office/drawing/2014/main" id="{9F003B5C-FEFE-41F1-BD4A-881813400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7" name="Freeform 321">
              <a:extLst>
                <a:ext uri="{FF2B5EF4-FFF2-40B4-BE49-F238E27FC236}">
                  <a16:creationId xmlns:a16="http://schemas.microsoft.com/office/drawing/2014/main" id="{EDF062F2-CBFE-4D35-8719-F8CDFE16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8" name="Freeform 322">
              <a:extLst>
                <a:ext uri="{FF2B5EF4-FFF2-40B4-BE49-F238E27FC236}">
                  <a16:creationId xmlns:a16="http://schemas.microsoft.com/office/drawing/2014/main" id="{51E69E04-02C3-41A9-A149-DF6DE041A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9" name="Freeform 323">
              <a:extLst>
                <a:ext uri="{FF2B5EF4-FFF2-40B4-BE49-F238E27FC236}">
                  <a16:creationId xmlns:a16="http://schemas.microsoft.com/office/drawing/2014/main" id="{6D75A94B-EFEB-489A-83E9-DA91D04D5AA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0" name="Freeform 324">
              <a:extLst>
                <a:ext uri="{FF2B5EF4-FFF2-40B4-BE49-F238E27FC236}">
                  <a16:creationId xmlns:a16="http://schemas.microsoft.com/office/drawing/2014/main" id="{98FE5BFD-8A58-407B-9DE4-27501FCB155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1" name="Freeform 325">
              <a:extLst>
                <a:ext uri="{FF2B5EF4-FFF2-40B4-BE49-F238E27FC236}">
                  <a16:creationId xmlns:a16="http://schemas.microsoft.com/office/drawing/2014/main" id="{3DC85D93-04BF-4303-8297-9521290B84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94" name="Group 338">
            <a:extLst>
              <a:ext uri="{FF2B5EF4-FFF2-40B4-BE49-F238E27FC236}">
                <a16:creationId xmlns:a16="http://schemas.microsoft.com/office/drawing/2014/main" id="{F77274FC-5868-4E29-98CD-4580DCEC9CE3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284538"/>
            <a:ext cx="984250" cy="1081087"/>
            <a:chOff x="2666" y="527"/>
            <a:chExt cx="908" cy="998"/>
          </a:xfrm>
        </p:grpSpPr>
        <p:sp>
          <p:nvSpPr>
            <p:cNvPr id="19795" name="Rectangle 339">
              <a:extLst>
                <a:ext uri="{FF2B5EF4-FFF2-40B4-BE49-F238E27FC236}">
                  <a16:creationId xmlns:a16="http://schemas.microsoft.com/office/drawing/2014/main" id="{7B23302B-EF5B-4FDB-9A7E-01EA90F5F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6" name="Freeform 340">
              <a:extLst>
                <a:ext uri="{FF2B5EF4-FFF2-40B4-BE49-F238E27FC236}">
                  <a16:creationId xmlns:a16="http://schemas.microsoft.com/office/drawing/2014/main" id="{C31584A0-06B0-46FE-A82A-D51C21CBF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7" name="AutoShape 341">
              <a:extLst>
                <a:ext uri="{FF2B5EF4-FFF2-40B4-BE49-F238E27FC236}">
                  <a16:creationId xmlns:a16="http://schemas.microsoft.com/office/drawing/2014/main" id="{471A4843-0847-496C-A11B-C6E703C67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8" name="Freeform 342">
              <a:extLst>
                <a:ext uri="{FF2B5EF4-FFF2-40B4-BE49-F238E27FC236}">
                  <a16:creationId xmlns:a16="http://schemas.microsoft.com/office/drawing/2014/main" id="{201D4477-D742-43BB-A9D0-9FFF25A86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9" name="Freeform 343">
              <a:extLst>
                <a:ext uri="{FF2B5EF4-FFF2-40B4-BE49-F238E27FC236}">
                  <a16:creationId xmlns:a16="http://schemas.microsoft.com/office/drawing/2014/main" id="{9F69F3DF-4FB7-400E-AD9A-92547573E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0" name="Freeform 344">
              <a:extLst>
                <a:ext uri="{FF2B5EF4-FFF2-40B4-BE49-F238E27FC236}">
                  <a16:creationId xmlns:a16="http://schemas.microsoft.com/office/drawing/2014/main" id="{0028130C-6842-4802-B08E-B506926BB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1" name="Freeform 345">
              <a:extLst>
                <a:ext uri="{FF2B5EF4-FFF2-40B4-BE49-F238E27FC236}">
                  <a16:creationId xmlns:a16="http://schemas.microsoft.com/office/drawing/2014/main" id="{2D645D55-378C-4E34-8C7A-6DB7B05BAC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2" name="Freeform 346">
              <a:extLst>
                <a:ext uri="{FF2B5EF4-FFF2-40B4-BE49-F238E27FC236}">
                  <a16:creationId xmlns:a16="http://schemas.microsoft.com/office/drawing/2014/main" id="{AA7229A6-8424-47D5-AA23-62330B82EC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3" name="Freeform 347">
              <a:extLst>
                <a:ext uri="{FF2B5EF4-FFF2-40B4-BE49-F238E27FC236}">
                  <a16:creationId xmlns:a16="http://schemas.microsoft.com/office/drawing/2014/main" id="{3A4A9E52-4A73-4B3B-8771-7D879CB3927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04" name="Group 348">
            <a:extLst>
              <a:ext uri="{FF2B5EF4-FFF2-40B4-BE49-F238E27FC236}">
                <a16:creationId xmlns:a16="http://schemas.microsoft.com/office/drawing/2014/main" id="{C5EA1D6F-74F7-4FE7-8BBD-05A62F5DCD0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19805" name="Group 349">
              <a:extLst>
                <a:ext uri="{FF2B5EF4-FFF2-40B4-BE49-F238E27FC236}">
                  <a16:creationId xmlns:a16="http://schemas.microsoft.com/office/drawing/2014/main" id="{76CFEC9A-6784-4AF8-9A66-92AC827A2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19806" name="Oval 350">
                <a:extLst>
                  <a:ext uri="{FF2B5EF4-FFF2-40B4-BE49-F238E27FC236}">
                    <a16:creationId xmlns:a16="http://schemas.microsoft.com/office/drawing/2014/main" id="{927C7CB4-6EA7-45AA-B240-6BA4A27C1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07" name="Group 351">
                <a:extLst>
                  <a:ext uri="{FF2B5EF4-FFF2-40B4-BE49-F238E27FC236}">
                    <a16:creationId xmlns:a16="http://schemas.microsoft.com/office/drawing/2014/main" id="{8BF8E07D-8564-4533-BA31-0378C19521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808" name="Oval 352">
                  <a:extLst>
                    <a:ext uri="{FF2B5EF4-FFF2-40B4-BE49-F238E27FC236}">
                      <a16:creationId xmlns:a16="http://schemas.microsoft.com/office/drawing/2014/main" id="{59295C77-3699-4C68-80DB-30DF16E2C9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09" name="Oval 353">
                  <a:extLst>
                    <a:ext uri="{FF2B5EF4-FFF2-40B4-BE49-F238E27FC236}">
                      <a16:creationId xmlns:a16="http://schemas.microsoft.com/office/drawing/2014/main" id="{ECC72A1C-FD07-4FCF-8C21-1F4324EC30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10" name="Oval 354">
                  <a:extLst>
                    <a:ext uri="{FF2B5EF4-FFF2-40B4-BE49-F238E27FC236}">
                      <a16:creationId xmlns:a16="http://schemas.microsoft.com/office/drawing/2014/main" id="{12E0593C-DD8B-46FE-8879-1ED1DCBD8A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811" name="Freeform 355">
              <a:extLst>
                <a:ext uri="{FF2B5EF4-FFF2-40B4-BE49-F238E27FC236}">
                  <a16:creationId xmlns:a16="http://schemas.microsoft.com/office/drawing/2014/main" id="{9081D08B-19F4-4F2B-A5AE-D5A1B1AED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2" name="Freeform 356">
              <a:extLst>
                <a:ext uri="{FF2B5EF4-FFF2-40B4-BE49-F238E27FC236}">
                  <a16:creationId xmlns:a16="http://schemas.microsoft.com/office/drawing/2014/main" id="{CC5DA063-8166-426A-90BC-CD887DD3B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3" name="Freeform 357">
              <a:extLst>
                <a:ext uri="{FF2B5EF4-FFF2-40B4-BE49-F238E27FC236}">
                  <a16:creationId xmlns:a16="http://schemas.microsoft.com/office/drawing/2014/main" id="{384BD1DD-645D-4635-9F39-938BAB449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4" name="Freeform 358">
              <a:extLst>
                <a:ext uri="{FF2B5EF4-FFF2-40B4-BE49-F238E27FC236}">
                  <a16:creationId xmlns:a16="http://schemas.microsoft.com/office/drawing/2014/main" id="{78D60676-A4DC-4043-82FA-27F6FAB31FC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5" name="Freeform 359">
              <a:extLst>
                <a:ext uri="{FF2B5EF4-FFF2-40B4-BE49-F238E27FC236}">
                  <a16:creationId xmlns:a16="http://schemas.microsoft.com/office/drawing/2014/main" id="{CBB27A2F-F389-4AB6-887A-CF2225E547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6" name="Freeform 360">
              <a:extLst>
                <a:ext uri="{FF2B5EF4-FFF2-40B4-BE49-F238E27FC236}">
                  <a16:creationId xmlns:a16="http://schemas.microsoft.com/office/drawing/2014/main" id="{902AC775-1B61-4503-A39E-89C2CEC6CE3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7" name="Freeform 361">
              <a:extLst>
                <a:ext uri="{FF2B5EF4-FFF2-40B4-BE49-F238E27FC236}">
                  <a16:creationId xmlns:a16="http://schemas.microsoft.com/office/drawing/2014/main" id="{7F0AB8E2-690C-4B2F-8323-C596F4D9F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8" name="Freeform 362">
              <a:extLst>
                <a:ext uri="{FF2B5EF4-FFF2-40B4-BE49-F238E27FC236}">
                  <a16:creationId xmlns:a16="http://schemas.microsoft.com/office/drawing/2014/main" id="{91333022-F72F-4A46-B757-653F098970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9" name="Freeform 363">
              <a:extLst>
                <a:ext uri="{FF2B5EF4-FFF2-40B4-BE49-F238E27FC236}">
                  <a16:creationId xmlns:a16="http://schemas.microsoft.com/office/drawing/2014/main" id="{08C5578C-55C8-4CC0-B605-BE527BA86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20" name="Group 364">
            <a:extLst>
              <a:ext uri="{FF2B5EF4-FFF2-40B4-BE49-F238E27FC236}">
                <a16:creationId xmlns:a16="http://schemas.microsoft.com/office/drawing/2014/main" id="{BFE3725D-DE3A-49B2-9B04-C844871EF689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19821" name="AutoShape 365">
              <a:extLst>
                <a:ext uri="{FF2B5EF4-FFF2-40B4-BE49-F238E27FC236}">
                  <a16:creationId xmlns:a16="http://schemas.microsoft.com/office/drawing/2014/main" id="{56132F8A-D61D-4869-826D-7BC8F6AD6B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2" name="AutoShape 366">
              <a:extLst>
                <a:ext uri="{FF2B5EF4-FFF2-40B4-BE49-F238E27FC236}">
                  <a16:creationId xmlns:a16="http://schemas.microsoft.com/office/drawing/2014/main" id="{AF295D92-28B4-42F3-95DE-9A6A4662CE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3" name="AutoShape 367">
              <a:extLst>
                <a:ext uri="{FF2B5EF4-FFF2-40B4-BE49-F238E27FC236}">
                  <a16:creationId xmlns:a16="http://schemas.microsoft.com/office/drawing/2014/main" id="{226661DC-826D-43DB-BCC7-A3B13657CA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24" name="Group 368">
              <a:extLst>
                <a:ext uri="{FF2B5EF4-FFF2-40B4-BE49-F238E27FC236}">
                  <a16:creationId xmlns:a16="http://schemas.microsoft.com/office/drawing/2014/main" id="{20B37C2F-1AC4-4BFF-A74B-B9A43C7149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19825" name="Oval 369">
                <a:extLst>
                  <a:ext uri="{FF2B5EF4-FFF2-40B4-BE49-F238E27FC236}">
                    <a16:creationId xmlns:a16="http://schemas.microsoft.com/office/drawing/2014/main" id="{1796F8AD-FF56-4083-AAF9-E5DB3EDFE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26" name="Group 370">
                <a:extLst>
                  <a:ext uri="{FF2B5EF4-FFF2-40B4-BE49-F238E27FC236}">
                    <a16:creationId xmlns:a16="http://schemas.microsoft.com/office/drawing/2014/main" id="{4D5BDBAD-57AD-41D6-AEA7-EFEFDCFEDD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827" name="Oval 371">
                  <a:extLst>
                    <a:ext uri="{FF2B5EF4-FFF2-40B4-BE49-F238E27FC236}">
                      <a16:creationId xmlns:a16="http://schemas.microsoft.com/office/drawing/2014/main" id="{B5CD271A-5C2D-4101-970A-FB452F334C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28" name="Oval 372">
                  <a:extLst>
                    <a:ext uri="{FF2B5EF4-FFF2-40B4-BE49-F238E27FC236}">
                      <a16:creationId xmlns:a16="http://schemas.microsoft.com/office/drawing/2014/main" id="{B3D313B5-74E2-4A2F-B70D-6E23EADD9B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29" name="Oval 373">
                  <a:extLst>
                    <a:ext uri="{FF2B5EF4-FFF2-40B4-BE49-F238E27FC236}">
                      <a16:creationId xmlns:a16="http://schemas.microsoft.com/office/drawing/2014/main" id="{2E7500BA-0386-4F2B-9667-8C61AB0B41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9830" name="Group 374">
            <a:extLst>
              <a:ext uri="{FF2B5EF4-FFF2-40B4-BE49-F238E27FC236}">
                <a16:creationId xmlns:a16="http://schemas.microsoft.com/office/drawing/2014/main" id="{B05A9CBC-2A61-4CCC-994F-311FF3F268D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19831" name="Group 375">
              <a:extLst>
                <a:ext uri="{FF2B5EF4-FFF2-40B4-BE49-F238E27FC236}">
                  <a16:creationId xmlns:a16="http://schemas.microsoft.com/office/drawing/2014/main" id="{E4BD63B5-25BD-4731-8056-34870C77C3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19832" name="Oval 376">
                <a:extLst>
                  <a:ext uri="{FF2B5EF4-FFF2-40B4-BE49-F238E27FC236}">
                    <a16:creationId xmlns:a16="http://schemas.microsoft.com/office/drawing/2014/main" id="{238DF928-F4A0-4FF3-A666-37BF84E83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33" name="Group 377">
                <a:extLst>
                  <a:ext uri="{FF2B5EF4-FFF2-40B4-BE49-F238E27FC236}">
                    <a16:creationId xmlns:a16="http://schemas.microsoft.com/office/drawing/2014/main" id="{A022A324-E6B0-48ED-83D7-5494323878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834" name="Oval 378">
                  <a:extLst>
                    <a:ext uri="{FF2B5EF4-FFF2-40B4-BE49-F238E27FC236}">
                      <a16:creationId xmlns:a16="http://schemas.microsoft.com/office/drawing/2014/main" id="{F96B9C9C-4014-427D-A8F3-BECB671DD3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5" name="Oval 379">
                  <a:extLst>
                    <a:ext uri="{FF2B5EF4-FFF2-40B4-BE49-F238E27FC236}">
                      <a16:creationId xmlns:a16="http://schemas.microsoft.com/office/drawing/2014/main" id="{6D34764F-B5D2-4132-A70C-32B1543C0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6" name="Oval 380">
                  <a:extLst>
                    <a:ext uri="{FF2B5EF4-FFF2-40B4-BE49-F238E27FC236}">
                      <a16:creationId xmlns:a16="http://schemas.microsoft.com/office/drawing/2014/main" id="{5B24B317-53C0-4B86-97D7-9F67B9EDA5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837" name="Oval 381">
              <a:extLst>
                <a:ext uri="{FF2B5EF4-FFF2-40B4-BE49-F238E27FC236}">
                  <a16:creationId xmlns:a16="http://schemas.microsoft.com/office/drawing/2014/main" id="{B1A3494F-3093-4ED9-8D7A-161E92C00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8" name="Oval 382">
              <a:extLst>
                <a:ext uri="{FF2B5EF4-FFF2-40B4-BE49-F238E27FC236}">
                  <a16:creationId xmlns:a16="http://schemas.microsoft.com/office/drawing/2014/main" id="{F41806F6-3370-4C95-8AB5-953E69FD8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9" name="Oval 383">
              <a:extLst>
                <a:ext uri="{FF2B5EF4-FFF2-40B4-BE49-F238E27FC236}">
                  <a16:creationId xmlns:a16="http://schemas.microsoft.com/office/drawing/2014/main" id="{C3B74482-2FF2-413A-A0FB-7FA4FA405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0" name="Oval 384">
              <a:extLst>
                <a:ext uri="{FF2B5EF4-FFF2-40B4-BE49-F238E27FC236}">
                  <a16:creationId xmlns:a16="http://schemas.microsoft.com/office/drawing/2014/main" id="{22970C48-D983-44CF-B390-36737092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1" name="Oval 385">
              <a:extLst>
                <a:ext uri="{FF2B5EF4-FFF2-40B4-BE49-F238E27FC236}">
                  <a16:creationId xmlns:a16="http://schemas.microsoft.com/office/drawing/2014/main" id="{0CB7289A-63B6-44B6-9802-67F42BC55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2" name="Oval 386">
              <a:extLst>
                <a:ext uri="{FF2B5EF4-FFF2-40B4-BE49-F238E27FC236}">
                  <a16:creationId xmlns:a16="http://schemas.microsoft.com/office/drawing/2014/main" id="{C690903F-01B9-465B-A28A-6E9673311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3" name="Oval 387">
              <a:extLst>
                <a:ext uri="{FF2B5EF4-FFF2-40B4-BE49-F238E27FC236}">
                  <a16:creationId xmlns:a16="http://schemas.microsoft.com/office/drawing/2014/main" id="{09074133-5EFA-4728-BA4B-F9C2C57E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4" name="Oval 388">
              <a:extLst>
                <a:ext uri="{FF2B5EF4-FFF2-40B4-BE49-F238E27FC236}">
                  <a16:creationId xmlns:a16="http://schemas.microsoft.com/office/drawing/2014/main" id="{22430BE7-AA72-4BF8-95B9-81F0758C2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5" name="Oval 389">
              <a:extLst>
                <a:ext uri="{FF2B5EF4-FFF2-40B4-BE49-F238E27FC236}">
                  <a16:creationId xmlns:a16="http://schemas.microsoft.com/office/drawing/2014/main" id="{0DB3F2E9-D7F8-4D5F-AD2C-D19E54D6E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46" name="Group 390">
            <a:extLst>
              <a:ext uri="{FF2B5EF4-FFF2-40B4-BE49-F238E27FC236}">
                <a16:creationId xmlns:a16="http://schemas.microsoft.com/office/drawing/2014/main" id="{60686A53-A75D-470C-B170-E6AB98E4D91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19847" name="Oval 391">
              <a:extLst>
                <a:ext uri="{FF2B5EF4-FFF2-40B4-BE49-F238E27FC236}">
                  <a16:creationId xmlns:a16="http://schemas.microsoft.com/office/drawing/2014/main" id="{2723D6CD-2830-44C7-BCC7-A53F84097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8" name="Rectangle 392">
              <a:extLst>
                <a:ext uri="{FF2B5EF4-FFF2-40B4-BE49-F238E27FC236}">
                  <a16:creationId xmlns:a16="http://schemas.microsoft.com/office/drawing/2014/main" id="{16A60919-C091-4134-8EAD-7D9583794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9" name="Rectangle 393">
              <a:extLst>
                <a:ext uri="{FF2B5EF4-FFF2-40B4-BE49-F238E27FC236}">
                  <a16:creationId xmlns:a16="http://schemas.microsoft.com/office/drawing/2014/main" id="{0B3AA24A-A3AD-4D75-A478-01AB4A171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50" name="Group 394">
              <a:extLst>
                <a:ext uri="{FF2B5EF4-FFF2-40B4-BE49-F238E27FC236}">
                  <a16:creationId xmlns:a16="http://schemas.microsoft.com/office/drawing/2014/main" id="{42BBF41D-84CA-4A08-9CAC-E5FC0CB3A9B3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19851" name="Rectangle 395">
                <a:extLst>
                  <a:ext uri="{FF2B5EF4-FFF2-40B4-BE49-F238E27FC236}">
                    <a16:creationId xmlns:a16="http://schemas.microsoft.com/office/drawing/2014/main" id="{23DCE3E9-9EB9-46B5-9F78-8291C53ED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2" name="Rectangle 396">
                <a:extLst>
                  <a:ext uri="{FF2B5EF4-FFF2-40B4-BE49-F238E27FC236}">
                    <a16:creationId xmlns:a16="http://schemas.microsoft.com/office/drawing/2014/main" id="{A034405F-1E38-4381-B37E-9B0F67DE2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53" name="Rectangle 397">
              <a:extLst>
                <a:ext uri="{FF2B5EF4-FFF2-40B4-BE49-F238E27FC236}">
                  <a16:creationId xmlns:a16="http://schemas.microsoft.com/office/drawing/2014/main" id="{1B008729-710F-4D87-8B25-00CBC2ABBD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4" name="Rectangle 398">
              <a:extLst>
                <a:ext uri="{FF2B5EF4-FFF2-40B4-BE49-F238E27FC236}">
                  <a16:creationId xmlns:a16="http://schemas.microsoft.com/office/drawing/2014/main" id="{88368C71-6775-44C4-8F70-5A625ADDED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55" name="Group 399">
              <a:extLst>
                <a:ext uri="{FF2B5EF4-FFF2-40B4-BE49-F238E27FC236}">
                  <a16:creationId xmlns:a16="http://schemas.microsoft.com/office/drawing/2014/main" id="{B5519ADB-6FCA-462F-AD82-091AADAAD765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19856" name="Rectangle 400">
                <a:extLst>
                  <a:ext uri="{FF2B5EF4-FFF2-40B4-BE49-F238E27FC236}">
                    <a16:creationId xmlns:a16="http://schemas.microsoft.com/office/drawing/2014/main" id="{7B160962-348B-4590-8CC0-928D1D8CD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7" name="Rectangle 401">
                <a:extLst>
                  <a:ext uri="{FF2B5EF4-FFF2-40B4-BE49-F238E27FC236}">
                    <a16:creationId xmlns:a16="http://schemas.microsoft.com/office/drawing/2014/main" id="{9777B6C0-818D-47EE-B51E-D6D26A8B8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859" name="AutoShape 403">
            <a:extLst>
              <a:ext uri="{FF2B5EF4-FFF2-40B4-BE49-F238E27FC236}">
                <a16:creationId xmlns:a16="http://schemas.microsoft.com/office/drawing/2014/main" id="{98883413-A91C-4BAE-9FAE-A8667333283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860" name="Oval 404">
            <a:extLst>
              <a:ext uri="{FF2B5EF4-FFF2-40B4-BE49-F238E27FC236}">
                <a16:creationId xmlns:a16="http://schemas.microsoft.com/office/drawing/2014/main" id="{4E8878D8-4186-4BB7-910D-D0EC1C24D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861" name="Oval 405">
            <a:extLst>
              <a:ext uri="{FF2B5EF4-FFF2-40B4-BE49-F238E27FC236}">
                <a16:creationId xmlns:a16="http://schemas.microsoft.com/office/drawing/2014/main" id="{654C3D2E-2333-43D5-9100-6291F8534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862" name="AutoShape 406">
            <a:extLst>
              <a:ext uri="{FF2B5EF4-FFF2-40B4-BE49-F238E27FC236}">
                <a16:creationId xmlns:a16="http://schemas.microsoft.com/office/drawing/2014/main" id="{B60F9D13-4F67-440B-9947-3936FD696E5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863" name="Group 407">
            <a:extLst>
              <a:ext uri="{FF2B5EF4-FFF2-40B4-BE49-F238E27FC236}">
                <a16:creationId xmlns:a16="http://schemas.microsoft.com/office/drawing/2014/main" id="{D8FA826E-B090-4558-94B7-0827402E89D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19864" name="Rectangle 408">
              <a:extLst>
                <a:ext uri="{FF2B5EF4-FFF2-40B4-BE49-F238E27FC236}">
                  <a16:creationId xmlns:a16="http://schemas.microsoft.com/office/drawing/2014/main" id="{242B8ED6-7F36-4EAC-A485-8FE28B3CB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5" name="Freeform 409">
              <a:extLst>
                <a:ext uri="{FF2B5EF4-FFF2-40B4-BE49-F238E27FC236}">
                  <a16:creationId xmlns:a16="http://schemas.microsoft.com/office/drawing/2014/main" id="{400AD51A-AA00-420A-B7DB-1093EC39A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6" name="AutoShape 410">
              <a:extLst>
                <a:ext uri="{FF2B5EF4-FFF2-40B4-BE49-F238E27FC236}">
                  <a16:creationId xmlns:a16="http://schemas.microsoft.com/office/drawing/2014/main" id="{98D25969-1E4B-468F-BB50-9B51F954F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7" name="Freeform 411">
              <a:extLst>
                <a:ext uri="{FF2B5EF4-FFF2-40B4-BE49-F238E27FC236}">
                  <a16:creationId xmlns:a16="http://schemas.microsoft.com/office/drawing/2014/main" id="{3358959D-DDFA-48C9-B247-D0BEDFC7C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8" name="Freeform 412">
              <a:extLst>
                <a:ext uri="{FF2B5EF4-FFF2-40B4-BE49-F238E27FC236}">
                  <a16:creationId xmlns:a16="http://schemas.microsoft.com/office/drawing/2014/main" id="{C7B29706-1B42-43F9-B792-5FECE75D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9" name="Freeform 413">
              <a:extLst>
                <a:ext uri="{FF2B5EF4-FFF2-40B4-BE49-F238E27FC236}">
                  <a16:creationId xmlns:a16="http://schemas.microsoft.com/office/drawing/2014/main" id="{25FB14CC-0C4A-4484-9201-56017460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0" name="Freeform 414">
              <a:extLst>
                <a:ext uri="{FF2B5EF4-FFF2-40B4-BE49-F238E27FC236}">
                  <a16:creationId xmlns:a16="http://schemas.microsoft.com/office/drawing/2014/main" id="{648A06EF-C350-4036-A837-DEEC9AA12CF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1" name="Freeform 415">
              <a:extLst>
                <a:ext uri="{FF2B5EF4-FFF2-40B4-BE49-F238E27FC236}">
                  <a16:creationId xmlns:a16="http://schemas.microsoft.com/office/drawing/2014/main" id="{F65A9053-4E50-44A7-B8B0-722B5696AB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2" name="Freeform 416">
              <a:extLst>
                <a:ext uri="{FF2B5EF4-FFF2-40B4-BE49-F238E27FC236}">
                  <a16:creationId xmlns:a16="http://schemas.microsoft.com/office/drawing/2014/main" id="{8ECF5CB4-37AE-4C1A-B368-A5E2E36C999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73" name="Group 417">
            <a:extLst>
              <a:ext uri="{FF2B5EF4-FFF2-40B4-BE49-F238E27FC236}">
                <a16:creationId xmlns:a16="http://schemas.microsoft.com/office/drawing/2014/main" id="{F726F343-2DFB-4CC9-8EEB-4B7D6D1D5AE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19874" name="Group 418">
              <a:extLst>
                <a:ext uri="{FF2B5EF4-FFF2-40B4-BE49-F238E27FC236}">
                  <a16:creationId xmlns:a16="http://schemas.microsoft.com/office/drawing/2014/main" id="{D9F70C58-786B-4610-BA4D-237A0D897F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19875" name="Oval 419">
                <a:extLst>
                  <a:ext uri="{FF2B5EF4-FFF2-40B4-BE49-F238E27FC236}">
                    <a16:creationId xmlns:a16="http://schemas.microsoft.com/office/drawing/2014/main" id="{70CEBDDB-2EB8-4B86-AA82-FE4265B05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76" name="Group 420">
                <a:extLst>
                  <a:ext uri="{FF2B5EF4-FFF2-40B4-BE49-F238E27FC236}">
                    <a16:creationId xmlns:a16="http://schemas.microsoft.com/office/drawing/2014/main" id="{2C1D310A-0CDE-41B0-955C-4F5004665E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877" name="Oval 421">
                  <a:extLst>
                    <a:ext uri="{FF2B5EF4-FFF2-40B4-BE49-F238E27FC236}">
                      <a16:creationId xmlns:a16="http://schemas.microsoft.com/office/drawing/2014/main" id="{C7B4499B-D02F-40E4-A4E6-B293445934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78" name="Oval 422">
                  <a:extLst>
                    <a:ext uri="{FF2B5EF4-FFF2-40B4-BE49-F238E27FC236}">
                      <a16:creationId xmlns:a16="http://schemas.microsoft.com/office/drawing/2014/main" id="{9F8B4557-584D-4EAB-A984-C181FFF281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79" name="Oval 423">
                  <a:extLst>
                    <a:ext uri="{FF2B5EF4-FFF2-40B4-BE49-F238E27FC236}">
                      <a16:creationId xmlns:a16="http://schemas.microsoft.com/office/drawing/2014/main" id="{0A25A8A9-0CC2-48B0-B9B6-78C1B58A5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880" name="Freeform 424">
              <a:extLst>
                <a:ext uri="{FF2B5EF4-FFF2-40B4-BE49-F238E27FC236}">
                  <a16:creationId xmlns:a16="http://schemas.microsoft.com/office/drawing/2014/main" id="{A762D2AB-E302-445D-9343-EECCB89A4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1" name="Freeform 425">
              <a:extLst>
                <a:ext uri="{FF2B5EF4-FFF2-40B4-BE49-F238E27FC236}">
                  <a16:creationId xmlns:a16="http://schemas.microsoft.com/office/drawing/2014/main" id="{5CEEDB00-6FAF-4CEF-9B7D-6E9EDE318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2" name="Freeform 426">
              <a:extLst>
                <a:ext uri="{FF2B5EF4-FFF2-40B4-BE49-F238E27FC236}">
                  <a16:creationId xmlns:a16="http://schemas.microsoft.com/office/drawing/2014/main" id="{6A617A65-4E3B-4364-B012-F5BEDF34E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3" name="Freeform 427">
              <a:extLst>
                <a:ext uri="{FF2B5EF4-FFF2-40B4-BE49-F238E27FC236}">
                  <a16:creationId xmlns:a16="http://schemas.microsoft.com/office/drawing/2014/main" id="{A1D06F90-B517-42ED-9AC4-7CD2A00A220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4" name="Freeform 428">
              <a:extLst>
                <a:ext uri="{FF2B5EF4-FFF2-40B4-BE49-F238E27FC236}">
                  <a16:creationId xmlns:a16="http://schemas.microsoft.com/office/drawing/2014/main" id="{08F4D98A-3607-4E73-9257-C4BB361ABF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5" name="Freeform 429">
              <a:extLst>
                <a:ext uri="{FF2B5EF4-FFF2-40B4-BE49-F238E27FC236}">
                  <a16:creationId xmlns:a16="http://schemas.microsoft.com/office/drawing/2014/main" id="{20200582-7620-4FD9-8FE5-E55627D015C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6" name="Freeform 430">
              <a:extLst>
                <a:ext uri="{FF2B5EF4-FFF2-40B4-BE49-F238E27FC236}">
                  <a16:creationId xmlns:a16="http://schemas.microsoft.com/office/drawing/2014/main" id="{E1825F1F-C804-4210-B302-2AF853F33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7" name="Freeform 431">
              <a:extLst>
                <a:ext uri="{FF2B5EF4-FFF2-40B4-BE49-F238E27FC236}">
                  <a16:creationId xmlns:a16="http://schemas.microsoft.com/office/drawing/2014/main" id="{4F309551-38F9-4662-86DB-E677D46867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8" name="Freeform 432">
              <a:extLst>
                <a:ext uri="{FF2B5EF4-FFF2-40B4-BE49-F238E27FC236}">
                  <a16:creationId xmlns:a16="http://schemas.microsoft.com/office/drawing/2014/main" id="{7758A66E-DB13-414C-A95B-F15DA1B6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89" name="Group 433">
            <a:extLst>
              <a:ext uri="{FF2B5EF4-FFF2-40B4-BE49-F238E27FC236}">
                <a16:creationId xmlns:a16="http://schemas.microsoft.com/office/drawing/2014/main" id="{A5E80EE2-CCAE-43EB-B1C8-3A9A71C0640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19890" name="AutoShape 434">
              <a:extLst>
                <a:ext uri="{FF2B5EF4-FFF2-40B4-BE49-F238E27FC236}">
                  <a16:creationId xmlns:a16="http://schemas.microsoft.com/office/drawing/2014/main" id="{12530AD1-779B-48ED-A1D2-0D31DD0DC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1" name="AutoShape 435">
              <a:extLst>
                <a:ext uri="{FF2B5EF4-FFF2-40B4-BE49-F238E27FC236}">
                  <a16:creationId xmlns:a16="http://schemas.microsoft.com/office/drawing/2014/main" id="{701EF156-7E60-4034-9C22-DDEB18DF89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2" name="AutoShape 436">
              <a:extLst>
                <a:ext uri="{FF2B5EF4-FFF2-40B4-BE49-F238E27FC236}">
                  <a16:creationId xmlns:a16="http://schemas.microsoft.com/office/drawing/2014/main" id="{240865AB-9426-404F-AE6F-8A02EB7935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93" name="Group 437">
              <a:extLst>
                <a:ext uri="{FF2B5EF4-FFF2-40B4-BE49-F238E27FC236}">
                  <a16:creationId xmlns:a16="http://schemas.microsoft.com/office/drawing/2014/main" id="{ABE5761F-BD88-492C-BE6B-020111031D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19894" name="Oval 438">
                <a:extLst>
                  <a:ext uri="{FF2B5EF4-FFF2-40B4-BE49-F238E27FC236}">
                    <a16:creationId xmlns:a16="http://schemas.microsoft.com/office/drawing/2014/main" id="{DD5DBAC0-81FC-4F86-87A2-16149140B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95" name="Group 439">
                <a:extLst>
                  <a:ext uri="{FF2B5EF4-FFF2-40B4-BE49-F238E27FC236}">
                    <a16:creationId xmlns:a16="http://schemas.microsoft.com/office/drawing/2014/main" id="{6B79D401-F038-468A-AF45-E6BC379DC3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896" name="Oval 440">
                  <a:extLst>
                    <a:ext uri="{FF2B5EF4-FFF2-40B4-BE49-F238E27FC236}">
                      <a16:creationId xmlns:a16="http://schemas.microsoft.com/office/drawing/2014/main" id="{B4134798-614C-4E78-A605-B09FD97ECF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97" name="Oval 441">
                  <a:extLst>
                    <a:ext uri="{FF2B5EF4-FFF2-40B4-BE49-F238E27FC236}">
                      <a16:creationId xmlns:a16="http://schemas.microsoft.com/office/drawing/2014/main" id="{87D6600D-C5EF-4B9D-B1D6-4208CE770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98" name="Oval 442">
                  <a:extLst>
                    <a:ext uri="{FF2B5EF4-FFF2-40B4-BE49-F238E27FC236}">
                      <a16:creationId xmlns:a16="http://schemas.microsoft.com/office/drawing/2014/main" id="{DA5C8461-662B-4934-8CC1-459D93BE6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9899" name="Group 443">
            <a:extLst>
              <a:ext uri="{FF2B5EF4-FFF2-40B4-BE49-F238E27FC236}">
                <a16:creationId xmlns:a16="http://schemas.microsoft.com/office/drawing/2014/main" id="{CD860685-906D-4DDF-9757-363C4F48EE8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19900" name="Group 444">
              <a:extLst>
                <a:ext uri="{FF2B5EF4-FFF2-40B4-BE49-F238E27FC236}">
                  <a16:creationId xmlns:a16="http://schemas.microsoft.com/office/drawing/2014/main" id="{8B8A9509-563E-4DA3-869A-BC40DE4523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19901" name="Oval 445">
                <a:extLst>
                  <a:ext uri="{FF2B5EF4-FFF2-40B4-BE49-F238E27FC236}">
                    <a16:creationId xmlns:a16="http://schemas.microsoft.com/office/drawing/2014/main" id="{4202971A-5E33-47F6-97BF-725448314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02" name="Group 446">
                <a:extLst>
                  <a:ext uri="{FF2B5EF4-FFF2-40B4-BE49-F238E27FC236}">
                    <a16:creationId xmlns:a16="http://schemas.microsoft.com/office/drawing/2014/main" id="{87F1890A-BE3A-4089-B3A1-06B08546EF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19903" name="Oval 447">
                  <a:extLst>
                    <a:ext uri="{FF2B5EF4-FFF2-40B4-BE49-F238E27FC236}">
                      <a16:creationId xmlns:a16="http://schemas.microsoft.com/office/drawing/2014/main" id="{4359B59B-5ECA-49E3-A21B-C97313E323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04" name="Oval 448">
                  <a:extLst>
                    <a:ext uri="{FF2B5EF4-FFF2-40B4-BE49-F238E27FC236}">
                      <a16:creationId xmlns:a16="http://schemas.microsoft.com/office/drawing/2014/main" id="{2366F018-4063-4E1C-94B0-7BF7D17A07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05" name="Oval 449">
                  <a:extLst>
                    <a:ext uri="{FF2B5EF4-FFF2-40B4-BE49-F238E27FC236}">
                      <a16:creationId xmlns:a16="http://schemas.microsoft.com/office/drawing/2014/main" id="{8CEF6273-3F21-454A-A605-96057535C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906" name="Oval 450">
              <a:extLst>
                <a:ext uri="{FF2B5EF4-FFF2-40B4-BE49-F238E27FC236}">
                  <a16:creationId xmlns:a16="http://schemas.microsoft.com/office/drawing/2014/main" id="{77AF3533-12AE-4EC5-9160-676CE51AF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7" name="Oval 451">
              <a:extLst>
                <a:ext uri="{FF2B5EF4-FFF2-40B4-BE49-F238E27FC236}">
                  <a16:creationId xmlns:a16="http://schemas.microsoft.com/office/drawing/2014/main" id="{F333D504-08C4-439B-8B1C-301E136EC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8" name="Oval 452">
              <a:extLst>
                <a:ext uri="{FF2B5EF4-FFF2-40B4-BE49-F238E27FC236}">
                  <a16:creationId xmlns:a16="http://schemas.microsoft.com/office/drawing/2014/main" id="{51296BCB-9279-492E-9425-5E20BFA5A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9" name="Oval 453">
              <a:extLst>
                <a:ext uri="{FF2B5EF4-FFF2-40B4-BE49-F238E27FC236}">
                  <a16:creationId xmlns:a16="http://schemas.microsoft.com/office/drawing/2014/main" id="{B4D59831-4651-480C-9C53-48FB108D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0" name="Oval 454">
              <a:extLst>
                <a:ext uri="{FF2B5EF4-FFF2-40B4-BE49-F238E27FC236}">
                  <a16:creationId xmlns:a16="http://schemas.microsoft.com/office/drawing/2014/main" id="{DB3FBE03-4F6E-4C09-8C49-66652CF4B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1" name="Oval 455">
              <a:extLst>
                <a:ext uri="{FF2B5EF4-FFF2-40B4-BE49-F238E27FC236}">
                  <a16:creationId xmlns:a16="http://schemas.microsoft.com/office/drawing/2014/main" id="{BA1B0389-5440-4602-81CA-25F6041CA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2" name="Oval 456">
              <a:extLst>
                <a:ext uri="{FF2B5EF4-FFF2-40B4-BE49-F238E27FC236}">
                  <a16:creationId xmlns:a16="http://schemas.microsoft.com/office/drawing/2014/main" id="{24BB55D4-E9A4-48F0-AC8B-3940DB847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3" name="Oval 457">
              <a:extLst>
                <a:ext uri="{FF2B5EF4-FFF2-40B4-BE49-F238E27FC236}">
                  <a16:creationId xmlns:a16="http://schemas.microsoft.com/office/drawing/2014/main" id="{CAA9197D-F2DA-423B-A60F-8EBAD4689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4" name="Oval 458">
              <a:extLst>
                <a:ext uri="{FF2B5EF4-FFF2-40B4-BE49-F238E27FC236}">
                  <a16:creationId xmlns:a16="http://schemas.microsoft.com/office/drawing/2014/main" id="{B8B3FA93-C167-435F-9832-D51287D59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915" name="Group 459">
            <a:extLst>
              <a:ext uri="{FF2B5EF4-FFF2-40B4-BE49-F238E27FC236}">
                <a16:creationId xmlns:a16="http://schemas.microsoft.com/office/drawing/2014/main" id="{B18448BA-F542-48F1-8F92-5A50BABE169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19916" name="Oval 460">
              <a:extLst>
                <a:ext uri="{FF2B5EF4-FFF2-40B4-BE49-F238E27FC236}">
                  <a16:creationId xmlns:a16="http://schemas.microsoft.com/office/drawing/2014/main" id="{E21D5296-5937-4FCE-A737-8B53304F3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7" name="Rectangle 461">
              <a:extLst>
                <a:ext uri="{FF2B5EF4-FFF2-40B4-BE49-F238E27FC236}">
                  <a16:creationId xmlns:a16="http://schemas.microsoft.com/office/drawing/2014/main" id="{AC41A218-CC7D-4A82-95E9-C220FCF41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8" name="Rectangle 462">
              <a:extLst>
                <a:ext uri="{FF2B5EF4-FFF2-40B4-BE49-F238E27FC236}">
                  <a16:creationId xmlns:a16="http://schemas.microsoft.com/office/drawing/2014/main" id="{00025C41-956F-4423-AF7B-AF916707E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19" name="Group 463">
              <a:extLst>
                <a:ext uri="{FF2B5EF4-FFF2-40B4-BE49-F238E27FC236}">
                  <a16:creationId xmlns:a16="http://schemas.microsoft.com/office/drawing/2014/main" id="{6042F76D-C653-4E12-A47B-82698EA85CC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19920" name="Rectangle 464">
                <a:extLst>
                  <a:ext uri="{FF2B5EF4-FFF2-40B4-BE49-F238E27FC236}">
                    <a16:creationId xmlns:a16="http://schemas.microsoft.com/office/drawing/2014/main" id="{00C91E73-CBFD-404D-A78F-69B567B5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1" name="Rectangle 465">
                <a:extLst>
                  <a:ext uri="{FF2B5EF4-FFF2-40B4-BE49-F238E27FC236}">
                    <a16:creationId xmlns:a16="http://schemas.microsoft.com/office/drawing/2014/main" id="{4E7FFFE7-835F-4888-8FA0-ED91DBE00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922" name="Rectangle 466">
              <a:extLst>
                <a:ext uri="{FF2B5EF4-FFF2-40B4-BE49-F238E27FC236}">
                  <a16:creationId xmlns:a16="http://schemas.microsoft.com/office/drawing/2014/main" id="{EA80123A-C074-4264-A777-8812088D78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3" name="Rectangle 467">
              <a:extLst>
                <a:ext uri="{FF2B5EF4-FFF2-40B4-BE49-F238E27FC236}">
                  <a16:creationId xmlns:a16="http://schemas.microsoft.com/office/drawing/2014/main" id="{6DFE03FB-2FCE-49E1-A6F7-4787E76575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24" name="Group 468">
              <a:extLst>
                <a:ext uri="{FF2B5EF4-FFF2-40B4-BE49-F238E27FC236}">
                  <a16:creationId xmlns:a16="http://schemas.microsoft.com/office/drawing/2014/main" id="{E45B00AF-91D9-4E1D-A896-A5431192CD42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19925" name="Rectangle 469">
                <a:extLst>
                  <a:ext uri="{FF2B5EF4-FFF2-40B4-BE49-F238E27FC236}">
                    <a16:creationId xmlns:a16="http://schemas.microsoft.com/office/drawing/2014/main" id="{0498FBAC-F430-4FAC-865C-A681D7289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6" name="Rectangle 470">
                <a:extLst>
                  <a:ext uri="{FF2B5EF4-FFF2-40B4-BE49-F238E27FC236}">
                    <a16:creationId xmlns:a16="http://schemas.microsoft.com/office/drawing/2014/main" id="{3E20EF9D-B53E-4C10-A37C-4A7FA5D8D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27" name="Group 471">
            <a:extLst>
              <a:ext uri="{FF2B5EF4-FFF2-40B4-BE49-F238E27FC236}">
                <a16:creationId xmlns:a16="http://schemas.microsoft.com/office/drawing/2014/main" id="{1870C485-9919-4711-ABAA-4CC06C8B34B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2888"/>
            <a:ext cx="1152525" cy="1149350"/>
            <a:chOff x="262" y="530"/>
            <a:chExt cx="994" cy="992"/>
          </a:xfrm>
        </p:grpSpPr>
        <p:sp>
          <p:nvSpPr>
            <p:cNvPr id="19928" name="Freeform 472">
              <a:extLst>
                <a:ext uri="{FF2B5EF4-FFF2-40B4-BE49-F238E27FC236}">
                  <a16:creationId xmlns:a16="http://schemas.microsoft.com/office/drawing/2014/main" id="{E27267CF-81CE-4023-AFF4-C419A3D66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9" name="Oval 473">
              <a:extLst>
                <a:ext uri="{FF2B5EF4-FFF2-40B4-BE49-F238E27FC236}">
                  <a16:creationId xmlns:a16="http://schemas.microsoft.com/office/drawing/2014/main" id="{7C20768F-7E20-4513-8840-F61B45268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936" name="AutoShape 480">
            <a:extLst>
              <a:ext uri="{FF2B5EF4-FFF2-40B4-BE49-F238E27FC236}">
                <a16:creationId xmlns:a16="http://schemas.microsoft.com/office/drawing/2014/main" id="{0F71F92F-E641-4A4C-B2BA-3049F206E6D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9013"/>
            <a:ext cx="484188" cy="936625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943" name="Group 487">
            <a:extLst>
              <a:ext uri="{FF2B5EF4-FFF2-40B4-BE49-F238E27FC236}">
                <a16:creationId xmlns:a16="http://schemas.microsoft.com/office/drawing/2014/main" id="{3CB5E0F2-8F96-4A2D-8D77-6DC2186C033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223963" cy="1000125"/>
            <a:chOff x="1442" y="618"/>
            <a:chExt cx="998" cy="816"/>
          </a:xfrm>
        </p:grpSpPr>
        <p:sp>
          <p:nvSpPr>
            <p:cNvPr id="19944" name="Oval 488">
              <a:extLst>
                <a:ext uri="{FF2B5EF4-FFF2-40B4-BE49-F238E27FC236}">
                  <a16:creationId xmlns:a16="http://schemas.microsoft.com/office/drawing/2014/main" id="{8423D56E-A356-4545-B01E-852865C98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45" name="Group 489">
              <a:extLst>
                <a:ext uri="{FF2B5EF4-FFF2-40B4-BE49-F238E27FC236}">
                  <a16:creationId xmlns:a16="http://schemas.microsoft.com/office/drawing/2014/main" id="{65FBCA48-C8E0-45BC-892E-8D7475DBE2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19946" name="Oval 490">
                <a:extLst>
                  <a:ext uri="{FF2B5EF4-FFF2-40B4-BE49-F238E27FC236}">
                    <a16:creationId xmlns:a16="http://schemas.microsoft.com/office/drawing/2014/main" id="{4243BE57-878D-41D0-AAC0-D9A5F9679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7" name="Oval 491">
                <a:extLst>
                  <a:ext uri="{FF2B5EF4-FFF2-40B4-BE49-F238E27FC236}">
                    <a16:creationId xmlns:a16="http://schemas.microsoft.com/office/drawing/2014/main" id="{5CDBBC25-773E-4E48-97B6-B2009F632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8" name="Oval 492">
                <a:extLst>
                  <a:ext uri="{FF2B5EF4-FFF2-40B4-BE49-F238E27FC236}">
                    <a16:creationId xmlns:a16="http://schemas.microsoft.com/office/drawing/2014/main" id="{60FC9E7E-EC01-4358-B583-80E74A17F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52" name="Group 496">
            <a:extLst>
              <a:ext uri="{FF2B5EF4-FFF2-40B4-BE49-F238E27FC236}">
                <a16:creationId xmlns:a16="http://schemas.microsoft.com/office/drawing/2014/main" id="{8DA5668B-8B76-4C13-B944-64540BA1A24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5988"/>
            <a:ext cx="1223963" cy="1000125"/>
            <a:chOff x="1442" y="618"/>
            <a:chExt cx="998" cy="816"/>
          </a:xfrm>
        </p:grpSpPr>
        <p:sp>
          <p:nvSpPr>
            <p:cNvPr id="19953" name="Oval 497">
              <a:extLst>
                <a:ext uri="{FF2B5EF4-FFF2-40B4-BE49-F238E27FC236}">
                  <a16:creationId xmlns:a16="http://schemas.microsoft.com/office/drawing/2014/main" id="{14E0B77D-E0CD-449D-B8E0-E0FA53815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54" name="Group 498">
              <a:extLst>
                <a:ext uri="{FF2B5EF4-FFF2-40B4-BE49-F238E27FC236}">
                  <a16:creationId xmlns:a16="http://schemas.microsoft.com/office/drawing/2014/main" id="{E30280D3-364B-46B5-8426-A3CAF9ED95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19955" name="Oval 499">
                <a:extLst>
                  <a:ext uri="{FF2B5EF4-FFF2-40B4-BE49-F238E27FC236}">
                    <a16:creationId xmlns:a16="http://schemas.microsoft.com/office/drawing/2014/main" id="{6E493B9B-D3C2-4D31-8D0C-F91D037E9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6" name="Oval 500">
                <a:extLst>
                  <a:ext uri="{FF2B5EF4-FFF2-40B4-BE49-F238E27FC236}">
                    <a16:creationId xmlns:a16="http://schemas.microsoft.com/office/drawing/2014/main" id="{D676AB30-3DD3-4FEF-9045-B4E600A3A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7" name="Oval 501">
                <a:extLst>
                  <a:ext uri="{FF2B5EF4-FFF2-40B4-BE49-F238E27FC236}">
                    <a16:creationId xmlns:a16="http://schemas.microsoft.com/office/drawing/2014/main" id="{ECD2D203-B42D-4F9D-ABFA-FEB02DDBA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59" name="Group 503">
            <a:extLst>
              <a:ext uri="{FF2B5EF4-FFF2-40B4-BE49-F238E27FC236}">
                <a16:creationId xmlns:a16="http://schemas.microsoft.com/office/drawing/2014/main" id="{D3AB8BB7-2CE3-4B25-BD59-D4C70A8D693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5988"/>
            <a:ext cx="984250" cy="1081087"/>
            <a:chOff x="2666" y="527"/>
            <a:chExt cx="908" cy="998"/>
          </a:xfrm>
        </p:grpSpPr>
        <p:sp>
          <p:nvSpPr>
            <p:cNvPr id="19960" name="Rectangle 504">
              <a:extLst>
                <a:ext uri="{FF2B5EF4-FFF2-40B4-BE49-F238E27FC236}">
                  <a16:creationId xmlns:a16="http://schemas.microsoft.com/office/drawing/2014/main" id="{7C1A309A-100D-4851-A1E7-F861A6373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61" name="Freeform 505">
              <a:extLst>
                <a:ext uri="{FF2B5EF4-FFF2-40B4-BE49-F238E27FC236}">
                  <a16:creationId xmlns:a16="http://schemas.microsoft.com/office/drawing/2014/main" id="{5AF9DE71-AEDE-43DF-9D49-0331486B2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2" name="AutoShape 506">
              <a:extLst>
                <a:ext uri="{FF2B5EF4-FFF2-40B4-BE49-F238E27FC236}">
                  <a16:creationId xmlns:a16="http://schemas.microsoft.com/office/drawing/2014/main" id="{29458AAB-A7E9-40E5-AF5D-2416BC39B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63" name="Freeform 507">
              <a:extLst>
                <a:ext uri="{FF2B5EF4-FFF2-40B4-BE49-F238E27FC236}">
                  <a16:creationId xmlns:a16="http://schemas.microsoft.com/office/drawing/2014/main" id="{0E0B761A-0A8E-4860-BFC3-3E0B78EBF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4" name="Freeform 508">
              <a:extLst>
                <a:ext uri="{FF2B5EF4-FFF2-40B4-BE49-F238E27FC236}">
                  <a16:creationId xmlns:a16="http://schemas.microsoft.com/office/drawing/2014/main" id="{0B0FB775-7411-4372-B4A1-636DF48BD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5" name="Freeform 509">
              <a:extLst>
                <a:ext uri="{FF2B5EF4-FFF2-40B4-BE49-F238E27FC236}">
                  <a16:creationId xmlns:a16="http://schemas.microsoft.com/office/drawing/2014/main" id="{DE62EA83-886E-4BFB-948D-C501DDDD8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6" name="Freeform 510">
              <a:extLst>
                <a:ext uri="{FF2B5EF4-FFF2-40B4-BE49-F238E27FC236}">
                  <a16:creationId xmlns:a16="http://schemas.microsoft.com/office/drawing/2014/main" id="{9C16E6D0-6E0E-45D1-A859-3B4DEF7DBAD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7" name="Freeform 511">
              <a:extLst>
                <a:ext uri="{FF2B5EF4-FFF2-40B4-BE49-F238E27FC236}">
                  <a16:creationId xmlns:a16="http://schemas.microsoft.com/office/drawing/2014/main" id="{91956084-E406-480D-8CA2-344B26DEA71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8" name="Freeform 512">
              <a:extLst>
                <a:ext uri="{FF2B5EF4-FFF2-40B4-BE49-F238E27FC236}">
                  <a16:creationId xmlns:a16="http://schemas.microsoft.com/office/drawing/2014/main" id="{4A73E3BD-A972-4D38-A4F4-63A8851DD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81" name="Group 525">
            <a:extLst>
              <a:ext uri="{FF2B5EF4-FFF2-40B4-BE49-F238E27FC236}">
                <a16:creationId xmlns:a16="http://schemas.microsoft.com/office/drawing/2014/main" id="{E3395B9D-BC27-48AF-92B3-E93122156CB2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286125"/>
            <a:ext cx="984250" cy="1081088"/>
            <a:chOff x="2666" y="527"/>
            <a:chExt cx="908" cy="998"/>
          </a:xfrm>
        </p:grpSpPr>
        <p:sp>
          <p:nvSpPr>
            <p:cNvPr id="19982" name="Rectangle 526">
              <a:extLst>
                <a:ext uri="{FF2B5EF4-FFF2-40B4-BE49-F238E27FC236}">
                  <a16:creationId xmlns:a16="http://schemas.microsoft.com/office/drawing/2014/main" id="{C9D5D2A9-2117-4FAD-B0C0-6C324519E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3" name="Freeform 527">
              <a:extLst>
                <a:ext uri="{FF2B5EF4-FFF2-40B4-BE49-F238E27FC236}">
                  <a16:creationId xmlns:a16="http://schemas.microsoft.com/office/drawing/2014/main" id="{D3B073E2-C018-4747-9059-9BAB8A399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4" name="AutoShape 528">
              <a:extLst>
                <a:ext uri="{FF2B5EF4-FFF2-40B4-BE49-F238E27FC236}">
                  <a16:creationId xmlns:a16="http://schemas.microsoft.com/office/drawing/2014/main" id="{41DD2EB5-E8E1-4070-8BCF-01BA6594D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5" name="Freeform 529">
              <a:extLst>
                <a:ext uri="{FF2B5EF4-FFF2-40B4-BE49-F238E27FC236}">
                  <a16:creationId xmlns:a16="http://schemas.microsoft.com/office/drawing/2014/main" id="{AECD0879-5B38-4721-9E04-16C944F4F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6" name="Freeform 530">
              <a:extLst>
                <a:ext uri="{FF2B5EF4-FFF2-40B4-BE49-F238E27FC236}">
                  <a16:creationId xmlns:a16="http://schemas.microsoft.com/office/drawing/2014/main" id="{FAFF248C-8F6C-4F75-B609-F78AC9B45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7" name="Freeform 531">
              <a:extLst>
                <a:ext uri="{FF2B5EF4-FFF2-40B4-BE49-F238E27FC236}">
                  <a16:creationId xmlns:a16="http://schemas.microsoft.com/office/drawing/2014/main" id="{D18EF3EF-4E3D-4812-B494-230145EBA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8" name="Freeform 532">
              <a:extLst>
                <a:ext uri="{FF2B5EF4-FFF2-40B4-BE49-F238E27FC236}">
                  <a16:creationId xmlns:a16="http://schemas.microsoft.com/office/drawing/2014/main" id="{6C5F8E6C-A406-4EDE-B59C-722925C73D9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9" name="Freeform 533">
              <a:extLst>
                <a:ext uri="{FF2B5EF4-FFF2-40B4-BE49-F238E27FC236}">
                  <a16:creationId xmlns:a16="http://schemas.microsoft.com/office/drawing/2014/main" id="{8D7C9205-3D62-46CA-8B81-417A28A266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0" name="Freeform 534">
              <a:extLst>
                <a:ext uri="{FF2B5EF4-FFF2-40B4-BE49-F238E27FC236}">
                  <a16:creationId xmlns:a16="http://schemas.microsoft.com/office/drawing/2014/main" id="{CC18E3E6-BC5E-438C-BE61-7067A2FCF6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03" name="Group 547">
            <a:extLst>
              <a:ext uri="{FF2B5EF4-FFF2-40B4-BE49-F238E27FC236}">
                <a16:creationId xmlns:a16="http://schemas.microsoft.com/office/drawing/2014/main" id="{C16A06AE-876A-4220-A79F-68036AE47C79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0663"/>
            <a:ext cx="1223963" cy="1000125"/>
            <a:chOff x="1442" y="618"/>
            <a:chExt cx="998" cy="816"/>
          </a:xfrm>
        </p:grpSpPr>
        <p:sp>
          <p:nvSpPr>
            <p:cNvPr id="20004" name="Oval 548">
              <a:extLst>
                <a:ext uri="{FF2B5EF4-FFF2-40B4-BE49-F238E27FC236}">
                  <a16:creationId xmlns:a16="http://schemas.microsoft.com/office/drawing/2014/main" id="{C0B94622-EE4B-4D5C-8030-432EC0902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05" name="Group 549">
              <a:extLst>
                <a:ext uri="{FF2B5EF4-FFF2-40B4-BE49-F238E27FC236}">
                  <a16:creationId xmlns:a16="http://schemas.microsoft.com/office/drawing/2014/main" id="{4A32CCE5-2677-46A1-9BE8-B369A27D80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06" name="Oval 550">
                <a:extLst>
                  <a:ext uri="{FF2B5EF4-FFF2-40B4-BE49-F238E27FC236}">
                    <a16:creationId xmlns:a16="http://schemas.microsoft.com/office/drawing/2014/main" id="{8878B236-59C9-4394-9DBD-81BC41153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7" name="Oval 551">
                <a:extLst>
                  <a:ext uri="{FF2B5EF4-FFF2-40B4-BE49-F238E27FC236}">
                    <a16:creationId xmlns:a16="http://schemas.microsoft.com/office/drawing/2014/main" id="{4AB65B72-FB8A-4EEA-A7CF-DE62AC506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8" name="Oval 552">
                <a:extLst>
                  <a:ext uri="{FF2B5EF4-FFF2-40B4-BE49-F238E27FC236}">
                    <a16:creationId xmlns:a16="http://schemas.microsoft.com/office/drawing/2014/main" id="{BF40596F-77E7-4334-B730-14C4344B4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09" name="Group 553">
            <a:extLst>
              <a:ext uri="{FF2B5EF4-FFF2-40B4-BE49-F238E27FC236}">
                <a16:creationId xmlns:a16="http://schemas.microsoft.com/office/drawing/2014/main" id="{CBA20077-2C1E-4F86-B549-B5A0ABB625EF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2250"/>
            <a:ext cx="1223963" cy="1000125"/>
            <a:chOff x="1442" y="618"/>
            <a:chExt cx="998" cy="816"/>
          </a:xfrm>
        </p:grpSpPr>
        <p:sp>
          <p:nvSpPr>
            <p:cNvPr id="20010" name="Oval 554">
              <a:extLst>
                <a:ext uri="{FF2B5EF4-FFF2-40B4-BE49-F238E27FC236}">
                  <a16:creationId xmlns:a16="http://schemas.microsoft.com/office/drawing/2014/main" id="{C5CEB295-9363-4DA9-BA6F-8E81AB7D0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11" name="Group 555">
              <a:extLst>
                <a:ext uri="{FF2B5EF4-FFF2-40B4-BE49-F238E27FC236}">
                  <a16:creationId xmlns:a16="http://schemas.microsoft.com/office/drawing/2014/main" id="{114721E7-ECB0-49D6-B5EA-7E325E4322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12" name="Oval 556">
                <a:extLst>
                  <a:ext uri="{FF2B5EF4-FFF2-40B4-BE49-F238E27FC236}">
                    <a16:creationId xmlns:a16="http://schemas.microsoft.com/office/drawing/2014/main" id="{606EC450-BC32-4E5E-989D-8A5E9C4D8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3" name="Oval 557">
                <a:extLst>
                  <a:ext uri="{FF2B5EF4-FFF2-40B4-BE49-F238E27FC236}">
                    <a16:creationId xmlns:a16="http://schemas.microsoft.com/office/drawing/2014/main" id="{4AFEE0DB-AD42-4A6B-A48E-1489DC6EE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4" name="Oval 558">
                <a:extLst>
                  <a:ext uri="{FF2B5EF4-FFF2-40B4-BE49-F238E27FC236}">
                    <a16:creationId xmlns:a16="http://schemas.microsoft.com/office/drawing/2014/main" id="{A3C0D142-B0EE-43ED-80BA-EF8ABAFC6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015" name="AutoShape 559">
            <a:extLst>
              <a:ext uri="{FF2B5EF4-FFF2-40B4-BE49-F238E27FC236}">
                <a16:creationId xmlns:a16="http://schemas.microsoft.com/office/drawing/2014/main" id="{707240C6-CC14-4D46-A39E-EF273F0E63D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0663"/>
            <a:ext cx="484187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16" name="AutoShape 560">
            <a:extLst>
              <a:ext uri="{FF2B5EF4-FFF2-40B4-BE49-F238E27FC236}">
                <a16:creationId xmlns:a16="http://schemas.microsoft.com/office/drawing/2014/main" id="{667E6D04-5249-4B1A-AC9E-73EC629C4BB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2250"/>
            <a:ext cx="484187" cy="936625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020" name="Group 564">
            <a:extLst>
              <a:ext uri="{FF2B5EF4-FFF2-40B4-BE49-F238E27FC236}">
                <a16:creationId xmlns:a16="http://schemas.microsoft.com/office/drawing/2014/main" id="{154FB163-DEFC-436B-A0C9-F1A81AC72126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213100"/>
            <a:ext cx="1152525" cy="1149350"/>
            <a:chOff x="262" y="530"/>
            <a:chExt cx="994" cy="992"/>
          </a:xfrm>
        </p:grpSpPr>
        <p:sp>
          <p:nvSpPr>
            <p:cNvPr id="20021" name="Freeform 565">
              <a:extLst>
                <a:ext uri="{FF2B5EF4-FFF2-40B4-BE49-F238E27FC236}">
                  <a16:creationId xmlns:a16="http://schemas.microsoft.com/office/drawing/2014/main" id="{5DC7ACCD-6A17-4123-98B7-9190AFCEA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2" name="Oval 566">
              <a:extLst>
                <a:ext uri="{FF2B5EF4-FFF2-40B4-BE49-F238E27FC236}">
                  <a16:creationId xmlns:a16="http://schemas.microsoft.com/office/drawing/2014/main" id="{C4A834CA-ECCB-41A2-9C0D-08C26E5B2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23" name="Group 567">
            <a:extLst>
              <a:ext uri="{FF2B5EF4-FFF2-40B4-BE49-F238E27FC236}">
                <a16:creationId xmlns:a16="http://schemas.microsoft.com/office/drawing/2014/main" id="{BB34B53A-5CE4-40B9-85C4-FEE9DED3D6B4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214688"/>
            <a:ext cx="1152525" cy="1149350"/>
            <a:chOff x="262" y="530"/>
            <a:chExt cx="994" cy="992"/>
          </a:xfrm>
        </p:grpSpPr>
        <p:sp>
          <p:nvSpPr>
            <p:cNvPr id="20024" name="Freeform 568">
              <a:extLst>
                <a:ext uri="{FF2B5EF4-FFF2-40B4-BE49-F238E27FC236}">
                  <a16:creationId xmlns:a16="http://schemas.microsoft.com/office/drawing/2014/main" id="{E5402DDF-EE39-4DE3-81E7-1BE8B7CEB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5" name="Oval 569">
              <a:extLst>
                <a:ext uri="{FF2B5EF4-FFF2-40B4-BE49-F238E27FC236}">
                  <a16:creationId xmlns:a16="http://schemas.microsoft.com/office/drawing/2014/main" id="{9C3A3B14-8264-43EE-A9BB-33BDA0DBB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26" name="Group 570">
            <a:extLst>
              <a:ext uri="{FF2B5EF4-FFF2-40B4-BE49-F238E27FC236}">
                <a16:creationId xmlns:a16="http://schemas.microsoft.com/office/drawing/2014/main" id="{21BC4C51-ADA1-4A07-9A04-A910DADF1845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7563"/>
            <a:ext cx="1223962" cy="1000125"/>
            <a:chOff x="1442" y="618"/>
            <a:chExt cx="998" cy="816"/>
          </a:xfrm>
        </p:grpSpPr>
        <p:sp>
          <p:nvSpPr>
            <p:cNvPr id="20027" name="Oval 571">
              <a:extLst>
                <a:ext uri="{FF2B5EF4-FFF2-40B4-BE49-F238E27FC236}">
                  <a16:creationId xmlns:a16="http://schemas.microsoft.com/office/drawing/2014/main" id="{9C3964FF-0E1F-486A-ABAB-8DAF758A1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28" name="Group 572">
              <a:extLst>
                <a:ext uri="{FF2B5EF4-FFF2-40B4-BE49-F238E27FC236}">
                  <a16:creationId xmlns:a16="http://schemas.microsoft.com/office/drawing/2014/main" id="{D7DB9CB9-F333-4F62-BD11-8A15DE50E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29" name="Oval 573">
                <a:extLst>
                  <a:ext uri="{FF2B5EF4-FFF2-40B4-BE49-F238E27FC236}">
                    <a16:creationId xmlns:a16="http://schemas.microsoft.com/office/drawing/2014/main" id="{3AA9D80C-F201-440E-998A-C70CCACE9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0" name="Oval 574">
                <a:extLst>
                  <a:ext uri="{FF2B5EF4-FFF2-40B4-BE49-F238E27FC236}">
                    <a16:creationId xmlns:a16="http://schemas.microsoft.com/office/drawing/2014/main" id="{71A5E73C-DB19-4011-A2E6-19DFC389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1" name="Oval 575">
                <a:extLst>
                  <a:ext uri="{FF2B5EF4-FFF2-40B4-BE49-F238E27FC236}">
                    <a16:creationId xmlns:a16="http://schemas.microsoft.com/office/drawing/2014/main" id="{AA36A5FE-C3C3-4C8C-B49E-7891137A7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32" name="Group 576">
            <a:extLst>
              <a:ext uri="{FF2B5EF4-FFF2-40B4-BE49-F238E27FC236}">
                <a16:creationId xmlns:a16="http://schemas.microsoft.com/office/drawing/2014/main" id="{D6CA60F5-3BD1-466E-BAAC-C07C5CE693AD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9150"/>
            <a:ext cx="1223962" cy="1000125"/>
            <a:chOff x="1442" y="618"/>
            <a:chExt cx="998" cy="816"/>
          </a:xfrm>
        </p:grpSpPr>
        <p:sp>
          <p:nvSpPr>
            <p:cNvPr id="20033" name="Oval 577">
              <a:extLst>
                <a:ext uri="{FF2B5EF4-FFF2-40B4-BE49-F238E27FC236}">
                  <a16:creationId xmlns:a16="http://schemas.microsoft.com/office/drawing/2014/main" id="{52606CB1-23DB-44D1-B4A2-57A4F7F0E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34" name="Group 578">
              <a:extLst>
                <a:ext uri="{FF2B5EF4-FFF2-40B4-BE49-F238E27FC236}">
                  <a16:creationId xmlns:a16="http://schemas.microsoft.com/office/drawing/2014/main" id="{848D5944-2870-4B97-951A-A2F2F43F1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35" name="Oval 579">
                <a:extLst>
                  <a:ext uri="{FF2B5EF4-FFF2-40B4-BE49-F238E27FC236}">
                    <a16:creationId xmlns:a16="http://schemas.microsoft.com/office/drawing/2014/main" id="{9D48E038-4833-40E9-9DD7-6B6CB090D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6" name="Oval 580">
                <a:extLst>
                  <a:ext uri="{FF2B5EF4-FFF2-40B4-BE49-F238E27FC236}">
                    <a16:creationId xmlns:a16="http://schemas.microsoft.com/office/drawing/2014/main" id="{419BBB2B-D715-4C55-9D89-37CB0DA88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7" name="Oval 581">
                <a:extLst>
                  <a:ext uri="{FF2B5EF4-FFF2-40B4-BE49-F238E27FC236}">
                    <a16:creationId xmlns:a16="http://schemas.microsoft.com/office/drawing/2014/main" id="{B8D8C2A0-75BD-4458-AD07-BDE938345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38" name="Group 582">
            <a:extLst>
              <a:ext uri="{FF2B5EF4-FFF2-40B4-BE49-F238E27FC236}">
                <a16:creationId xmlns:a16="http://schemas.microsoft.com/office/drawing/2014/main" id="{1D8EFE51-077D-4B79-8F80-39D1C2F7B34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0663"/>
            <a:ext cx="1223963" cy="1000125"/>
            <a:chOff x="1442" y="618"/>
            <a:chExt cx="998" cy="816"/>
          </a:xfrm>
        </p:grpSpPr>
        <p:sp>
          <p:nvSpPr>
            <p:cNvPr id="20039" name="Oval 583">
              <a:extLst>
                <a:ext uri="{FF2B5EF4-FFF2-40B4-BE49-F238E27FC236}">
                  <a16:creationId xmlns:a16="http://schemas.microsoft.com/office/drawing/2014/main" id="{EEFFD32D-3B5D-44B3-B4E7-C5AD86BFC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40" name="Group 584">
              <a:extLst>
                <a:ext uri="{FF2B5EF4-FFF2-40B4-BE49-F238E27FC236}">
                  <a16:creationId xmlns:a16="http://schemas.microsoft.com/office/drawing/2014/main" id="{298E26DC-3738-4360-B913-635949112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41" name="Oval 585">
                <a:extLst>
                  <a:ext uri="{FF2B5EF4-FFF2-40B4-BE49-F238E27FC236}">
                    <a16:creationId xmlns:a16="http://schemas.microsoft.com/office/drawing/2014/main" id="{358AAD7E-B895-4FC2-9C56-65250221F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2" name="Oval 586">
                <a:extLst>
                  <a:ext uri="{FF2B5EF4-FFF2-40B4-BE49-F238E27FC236}">
                    <a16:creationId xmlns:a16="http://schemas.microsoft.com/office/drawing/2014/main" id="{0F0C7F01-849A-4FA2-A191-1E0EE018B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3" name="Oval 587">
                <a:extLst>
                  <a:ext uri="{FF2B5EF4-FFF2-40B4-BE49-F238E27FC236}">
                    <a16:creationId xmlns:a16="http://schemas.microsoft.com/office/drawing/2014/main" id="{8BA70ED4-D56A-485B-B234-FC7289382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44" name="Group 588">
            <a:extLst>
              <a:ext uri="{FF2B5EF4-FFF2-40B4-BE49-F238E27FC236}">
                <a16:creationId xmlns:a16="http://schemas.microsoft.com/office/drawing/2014/main" id="{89D74C45-2C22-47E8-BB46-54BC11B6922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2250"/>
            <a:ext cx="1223963" cy="1000125"/>
            <a:chOff x="1442" y="618"/>
            <a:chExt cx="998" cy="816"/>
          </a:xfrm>
        </p:grpSpPr>
        <p:sp>
          <p:nvSpPr>
            <p:cNvPr id="20045" name="Oval 589">
              <a:extLst>
                <a:ext uri="{FF2B5EF4-FFF2-40B4-BE49-F238E27FC236}">
                  <a16:creationId xmlns:a16="http://schemas.microsoft.com/office/drawing/2014/main" id="{C9CF29C6-1DA6-479D-AC2B-320AD39CC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46" name="Group 590">
              <a:extLst>
                <a:ext uri="{FF2B5EF4-FFF2-40B4-BE49-F238E27FC236}">
                  <a16:creationId xmlns:a16="http://schemas.microsoft.com/office/drawing/2014/main" id="{DF18DBF9-6BA2-4454-9647-0124559977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047" name="Oval 591">
                <a:extLst>
                  <a:ext uri="{FF2B5EF4-FFF2-40B4-BE49-F238E27FC236}">
                    <a16:creationId xmlns:a16="http://schemas.microsoft.com/office/drawing/2014/main" id="{EA6C978A-6CE4-457F-AED8-D99CEBD5D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8" name="Oval 592">
                <a:extLst>
                  <a:ext uri="{FF2B5EF4-FFF2-40B4-BE49-F238E27FC236}">
                    <a16:creationId xmlns:a16="http://schemas.microsoft.com/office/drawing/2014/main" id="{46CAFC80-C968-4CF5-8FE2-941D6A290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9" name="Oval 593">
                <a:extLst>
                  <a:ext uri="{FF2B5EF4-FFF2-40B4-BE49-F238E27FC236}">
                    <a16:creationId xmlns:a16="http://schemas.microsoft.com/office/drawing/2014/main" id="{91B295D6-0790-41CB-8D68-87E223552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2E141BEC-32FB-4891-9012-39CE55B324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グラデーション</a:t>
            </a:r>
          </a:p>
        </p:txBody>
      </p:sp>
      <p:grpSp>
        <p:nvGrpSpPr>
          <p:cNvPr id="26627" name="Group 3">
            <a:extLst>
              <a:ext uri="{FF2B5EF4-FFF2-40B4-BE49-F238E27FC236}">
                <a16:creationId xmlns:a16="http://schemas.microsoft.com/office/drawing/2014/main" id="{36FFB9E2-0B34-4B87-8E7A-F087B72E6CA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46138"/>
            <a:ext cx="1577975" cy="1574800"/>
            <a:chOff x="262" y="533"/>
            <a:chExt cx="994" cy="992"/>
          </a:xfrm>
        </p:grpSpPr>
        <p:sp>
          <p:nvSpPr>
            <p:cNvPr id="26628" name="Freeform 4">
              <a:extLst>
                <a:ext uri="{FF2B5EF4-FFF2-40B4-BE49-F238E27FC236}">
                  <a16:creationId xmlns:a16="http://schemas.microsoft.com/office/drawing/2014/main" id="{D8E1C62E-A6C9-4F34-9AB4-7B937B21A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3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29" name="Freeform 5">
              <a:extLst>
                <a:ext uri="{FF2B5EF4-FFF2-40B4-BE49-F238E27FC236}">
                  <a16:creationId xmlns:a16="http://schemas.microsoft.com/office/drawing/2014/main" id="{BB4822BF-CD7A-41FB-9BE6-DE6F38B29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3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0" name="Oval 6">
              <a:extLst>
                <a:ext uri="{FF2B5EF4-FFF2-40B4-BE49-F238E27FC236}">
                  <a16:creationId xmlns:a16="http://schemas.microsoft.com/office/drawing/2014/main" id="{FE2A68E8-D3E7-4EAC-BB6C-C1043D8F4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11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1" name="Oval 7">
              <a:extLst>
                <a:ext uri="{FF2B5EF4-FFF2-40B4-BE49-F238E27FC236}">
                  <a16:creationId xmlns:a16="http://schemas.microsoft.com/office/drawing/2014/main" id="{1A7A1F86-B0EF-4761-9A4B-792E3FF6C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11"/>
              <a:ext cx="636" cy="636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28627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32" name="Group 8">
            <a:extLst>
              <a:ext uri="{FF2B5EF4-FFF2-40B4-BE49-F238E27FC236}">
                <a16:creationId xmlns:a16="http://schemas.microsoft.com/office/drawing/2014/main" id="{CB4B7263-D7CF-4625-A9E8-0F6F2440ECB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9013"/>
            <a:ext cx="1584325" cy="1295400"/>
            <a:chOff x="1442" y="1842"/>
            <a:chExt cx="998" cy="816"/>
          </a:xfrm>
        </p:grpSpPr>
        <p:grpSp>
          <p:nvGrpSpPr>
            <p:cNvPr id="26633" name="Group 9">
              <a:extLst>
                <a:ext uri="{FF2B5EF4-FFF2-40B4-BE49-F238E27FC236}">
                  <a16:creationId xmlns:a16="http://schemas.microsoft.com/office/drawing/2014/main" id="{150760AB-E0C7-487D-B4E8-49A1022D30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26634" name="Oval 10">
                <a:extLst>
                  <a:ext uri="{FF2B5EF4-FFF2-40B4-BE49-F238E27FC236}">
                    <a16:creationId xmlns:a16="http://schemas.microsoft.com/office/drawing/2014/main" id="{C0295885-1D08-479F-9630-083689380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635" name="Group 11">
                <a:extLst>
                  <a:ext uri="{FF2B5EF4-FFF2-40B4-BE49-F238E27FC236}">
                    <a16:creationId xmlns:a16="http://schemas.microsoft.com/office/drawing/2014/main" id="{31210706-35F4-4B70-ACE6-B62BD9A00F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6636" name="Oval 12">
                  <a:extLst>
                    <a:ext uri="{FF2B5EF4-FFF2-40B4-BE49-F238E27FC236}">
                      <a16:creationId xmlns:a16="http://schemas.microsoft.com/office/drawing/2014/main" id="{DCDD6704-5048-4334-9C06-382F4185B7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37" name="Oval 13">
                  <a:extLst>
                    <a:ext uri="{FF2B5EF4-FFF2-40B4-BE49-F238E27FC236}">
                      <a16:creationId xmlns:a16="http://schemas.microsoft.com/office/drawing/2014/main" id="{75E2887A-DC43-4158-B0FF-ECD238FBA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38" name="Oval 14">
                  <a:extLst>
                    <a:ext uri="{FF2B5EF4-FFF2-40B4-BE49-F238E27FC236}">
                      <a16:creationId xmlns:a16="http://schemas.microsoft.com/office/drawing/2014/main" id="{C8D12D07-DCDE-476D-9435-8B1BAEA76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6639" name="Group 15">
              <a:extLst>
                <a:ext uri="{FF2B5EF4-FFF2-40B4-BE49-F238E27FC236}">
                  <a16:creationId xmlns:a16="http://schemas.microsoft.com/office/drawing/2014/main" id="{9994636E-BB49-4AAF-8209-B73DF9958A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26640" name="Oval 16">
                <a:extLst>
                  <a:ext uri="{FF2B5EF4-FFF2-40B4-BE49-F238E27FC236}">
                    <a16:creationId xmlns:a16="http://schemas.microsoft.com/office/drawing/2014/main" id="{E5C21D63-E2B5-4C24-BD44-30AA815B0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641" name="Group 17">
                <a:extLst>
                  <a:ext uri="{FF2B5EF4-FFF2-40B4-BE49-F238E27FC236}">
                    <a16:creationId xmlns:a16="http://schemas.microsoft.com/office/drawing/2014/main" id="{F4AC7732-159A-48A5-8395-D833458EE7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6642" name="Oval 18">
                  <a:extLst>
                    <a:ext uri="{FF2B5EF4-FFF2-40B4-BE49-F238E27FC236}">
                      <a16:creationId xmlns:a16="http://schemas.microsoft.com/office/drawing/2014/main" id="{C7FBC93A-F967-43E7-BE84-9BCF2376EB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3" name="Oval 19">
                  <a:extLst>
                    <a:ext uri="{FF2B5EF4-FFF2-40B4-BE49-F238E27FC236}">
                      <a16:creationId xmlns:a16="http://schemas.microsoft.com/office/drawing/2014/main" id="{5384AF0C-4695-4096-A0AA-777433DD27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44" name="Oval 20">
                  <a:extLst>
                    <a:ext uri="{FF2B5EF4-FFF2-40B4-BE49-F238E27FC236}">
                      <a16:creationId xmlns:a16="http://schemas.microsoft.com/office/drawing/2014/main" id="{790975E2-49A1-4A0D-829A-E8AE7F90EA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654" name="Group 30">
            <a:extLst>
              <a:ext uri="{FF2B5EF4-FFF2-40B4-BE49-F238E27FC236}">
                <a16:creationId xmlns:a16="http://schemas.microsoft.com/office/drawing/2014/main" id="{3FDF1F8B-A4DF-4B9B-905D-E8B31618065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223962" cy="1000125"/>
            <a:chOff x="1442" y="618"/>
            <a:chExt cx="998" cy="816"/>
          </a:xfrm>
        </p:grpSpPr>
        <p:sp>
          <p:nvSpPr>
            <p:cNvPr id="26655" name="Oval 31">
              <a:extLst>
                <a:ext uri="{FF2B5EF4-FFF2-40B4-BE49-F238E27FC236}">
                  <a16:creationId xmlns:a16="http://schemas.microsoft.com/office/drawing/2014/main" id="{879F8137-BC4F-40DE-A3E4-5713B974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656" name="Group 32">
              <a:extLst>
                <a:ext uri="{FF2B5EF4-FFF2-40B4-BE49-F238E27FC236}">
                  <a16:creationId xmlns:a16="http://schemas.microsoft.com/office/drawing/2014/main" id="{4FF1F6C9-EE9F-411A-8A68-361FBAC154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657" name="Oval 33">
                <a:extLst>
                  <a:ext uri="{FF2B5EF4-FFF2-40B4-BE49-F238E27FC236}">
                    <a16:creationId xmlns:a16="http://schemas.microsoft.com/office/drawing/2014/main" id="{4AD10C3C-D06A-43CF-A1D4-FBD6F4A0E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58" name="Oval 34">
                <a:extLst>
                  <a:ext uri="{FF2B5EF4-FFF2-40B4-BE49-F238E27FC236}">
                    <a16:creationId xmlns:a16="http://schemas.microsoft.com/office/drawing/2014/main" id="{F7802FCC-9AC7-4244-9550-8AA7A2C41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59" name="Oval 35">
                <a:extLst>
                  <a:ext uri="{FF2B5EF4-FFF2-40B4-BE49-F238E27FC236}">
                    <a16:creationId xmlns:a16="http://schemas.microsoft.com/office/drawing/2014/main" id="{B7A1DA1F-50FA-493D-9F05-39A3EB5F2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660" name="Group 36">
            <a:extLst>
              <a:ext uri="{FF2B5EF4-FFF2-40B4-BE49-F238E27FC236}">
                <a16:creationId xmlns:a16="http://schemas.microsoft.com/office/drawing/2014/main" id="{F138C754-A150-4061-93FA-CAF03BE9396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2888"/>
            <a:ext cx="1223962" cy="1000125"/>
            <a:chOff x="1442" y="618"/>
            <a:chExt cx="998" cy="816"/>
          </a:xfrm>
        </p:grpSpPr>
        <p:sp>
          <p:nvSpPr>
            <p:cNvPr id="26661" name="Oval 37">
              <a:extLst>
                <a:ext uri="{FF2B5EF4-FFF2-40B4-BE49-F238E27FC236}">
                  <a16:creationId xmlns:a16="http://schemas.microsoft.com/office/drawing/2014/main" id="{7DD07346-F251-44A0-A21E-C552BE513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662" name="Group 38">
              <a:extLst>
                <a:ext uri="{FF2B5EF4-FFF2-40B4-BE49-F238E27FC236}">
                  <a16:creationId xmlns:a16="http://schemas.microsoft.com/office/drawing/2014/main" id="{9FEF0A73-9359-4A3B-AA01-6045D5AE0D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663" name="Oval 39">
                <a:extLst>
                  <a:ext uri="{FF2B5EF4-FFF2-40B4-BE49-F238E27FC236}">
                    <a16:creationId xmlns:a16="http://schemas.microsoft.com/office/drawing/2014/main" id="{9A2ABA0E-503C-4329-83BB-014D19D37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4" name="Oval 40">
                <a:extLst>
                  <a:ext uri="{FF2B5EF4-FFF2-40B4-BE49-F238E27FC236}">
                    <a16:creationId xmlns:a16="http://schemas.microsoft.com/office/drawing/2014/main" id="{B3EFB0D3-2E95-41DE-B431-51DB49CDA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5" name="Oval 41">
                <a:extLst>
                  <a:ext uri="{FF2B5EF4-FFF2-40B4-BE49-F238E27FC236}">
                    <a16:creationId xmlns:a16="http://schemas.microsoft.com/office/drawing/2014/main" id="{5035C9B9-ACA7-43E3-82A1-411B7A513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666" name="AutoShape 42">
            <a:extLst>
              <a:ext uri="{FF2B5EF4-FFF2-40B4-BE49-F238E27FC236}">
                <a16:creationId xmlns:a16="http://schemas.microsoft.com/office/drawing/2014/main" id="{6BF16134-53C3-478F-944A-54DB8DA7F91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67" name="Oval 43">
            <a:extLst>
              <a:ext uri="{FF2B5EF4-FFF2-40B4-BE49-F238E27FC236}">
                <a16:creationId xmlns:a16="http://schemas.microsoft.com/office/drawing/2014/main" id="{54AE4442-2D41-433A-9C53-7F90632A1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68" name="Oval 44">
            <a:extLst>
              <a:ext uri="{FF2B5EF4-FFF2-40B4-BE49-F238E27FC236}">
                <a16:creationId xmlns:a16="http://schemas.microsoft.com/office/drawing/2014/main" id="{91712DF5-7376-477C-93AE-1EFB6B17C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69" name="AutoShape 45">
            <a:extLst>
              <a:ext uri="{FF2B5EF4-FFF2-40B4-BE49-F238E27FC236}">
                <a16:creationId xmlns:a16="http://schemas.microsoft.com/office/drawing/2014/main" id="{008CB1BD-CBE6-4CFC-949D-55DF5FA8C56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670" name="Group 46">
            <a:extLst>
              <a:ext uri="{FF2B5EF4-FFF2-40B4-BE49-F238E27FC236}">
                <a16:creationId xmlns:a16="http://schemas.microsoft.com/office/drawing/2014/main" id="{D8861E28-F387-4C6B-A0BE-655ABD4AA3C2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26671" name="Rectangle 47">
              <a:extLst>
                <a:ext uri="{FF2B5EF4-FFF2-40B4-BE49-F238E27FC236}">
                  <a16:creationId xmlns:a16="http://schemas.microsoft.com/office/drawing/2014/main" id="{CD94F1A3-7C15-48DF-9BC2-EC560E2E5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72" name="Freeform 48">
              <a:extLst>
                <a:ext uri="{FF2B5EF4-FFF2-40B4-BE49-F238E27FC236}">
                  <a16:creationId xmlns:a16="http://schemas.microsoft.com/office/drawing/2014/main" id="{71A15C4B-B0FA-4075-BB95-973C44538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3" name="AutoShape 49">
              <a:extLst>
                <a:ext uri="{FF2B5EF4-FFF2-40B4-BE49-F238E27FC236}">
                  <a16:creationId xmlns:a16="http://schemas.microsoft.com/office/drawing/2014/main" id="{093D2EDC-C5C0-4A74-A24B-9E9A06D81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74" name="Freeform 50">
              <a:extLst>
                <a:ext uri="{FF2B5EF4-FFF2-40B4-BE49-F238E27FC236}">
                  <a16:creationId xmlns:a16="http://schemas.microsoft.com/office/drawing/2014/main" id="{255E6F9C-4B29-44BD-9836-B3A51D19D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5" name="Freeform 51">
              <a:extLst>
                <a:ext uri="{FF2B5EF4-FFF2-40B4-BE49-F238E27FC236}">
                  <a16:creationId xmlns:a16="http://schemas.microsoft.com/office/drawing/2014/main" id="{DE9441FE-B2F3-4D98-8BD0-98BCD4FA8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6" name="Freeform 52">
              <a:extLst>
                <a:ext uri="{FF2B5EF4-FFF2-40B4-BE49-F238E27FC236}">
                  <a16:creationId xmlns:a16="http://schemas.microsoft.com/office/drawing/2014/main" id="{91A3D2B7-F41A-49A5-9364-E5EA84872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7" name="Freeform 53">
              <a:extLst>
                <a:ext uri="{FF2B5EF4-FFF2-40B4-BE49-F238E27FC236}">
                  <a16:creationId xmlns:a16="http://schemas.microsoft.com/office/drawing/2014/main" id="{41E0D3AF-AFB7-4295-93DF-BEB7A0DF2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8" name="Freeform 54">
              <a:extLst>
                <a:ext uri="{FF2B5EF4-FFF2-40B4-BE49-F238E27FC236}">
                  <a16:creationId xmlns:a16="http://schemas.microsoft.com/office/drawing/2014/main" id="{1868F036-9E2E-4742-BF50-C2CBDD96E76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9" name="Freeform 55">
              <a:extLst>
                <a:ext uri="{FF2B5EF4-FFF2-40B4-BE49-F238E27FC236}">
                  <a16:creationId xmlns:a16="http://schemas.microsoft.com/office/drawing/2014/main" id="{DE82FD50-86B9-4604-8517-780AEEDD7A7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680" name="Group 56">
            <a:extLst>
              <a:ext uri="{FF2B5EF4-FFF2-40B4-BE49-F238E27FC236}">
                <a16:creationId xmlns:a16="http://schemas.microsoft.com/office/drawing/2014/main" id="{6AC14A0F-3A35-4DC4-A3FF-EED262C869C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152525" cy="1149350"/>
            <a:chOff x="262" y="530"/>
            <a:chExt cx="994" cy="992"/>
          </a:xfrm>
        </p:grpSpPr>
        <p:sp>
          <p:nvSpPr>
            <p:cNvPr id="26681" name="Freeform 57">
              <a:extLst>
                <a:ext uri="{FF2B5EF4-FFF2-40B4-BE49-F238E27FC236}">
                  <a16:creationId xmlns:a16="http://schemas.microsoft.com/office/drawing/2014/main" id="{BD95ED14-D30C-4AAC-B669-79D57F6E6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82" name="Oval 58">
              <a:extLst>
                <a:ext uri="{FF2B5EF4-FFF2-40B4-BE49-F238E27FC236}">
                  <a16:creationId xmlns:a16="http://schemas.microsoft.com/office/drawing/2014/main" id="{7F1B6842-8402-4E6B-82A6-5B47496CD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6683" name="AutoShape 59">
            <a:extLst>
              <a:ext uri="{FF2B5EF4-FFF2-40B4-BE49-F238E27FC236}">
                <a16:creationId xmlns:a16="http://schemas.microsoft.com/office/drawing/2014/main" id="{9C1C6003-7A9F-49A2-8E02-C62E19DAAC6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7425"/>
            <a:ext cx="484188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684" name="Group 60">
            <a:extLst>
              <a:ext uri="{FF2B5EF4-FFF2-40B4-BE49-F238E27FC236}">
                <a16:creationId xmlns:a16="http://schemas.microsoft.com/office/drawing/2014/main" id="{683DAD51-1ED3-49F4-97C7-C87F35F6B3D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223963" cy="1000125"/>
            <a:chOff x="1442" y="618"/>
            <a:chExt cx="998" cy="816"/>
          </a:xfrm>
        </p:grpSpPr>
        <p:sp>
          <p:nvSpPr>
            <p:cNvPr id="26685" name="Oval 61">
              <a:extLst>
                <a:ext uri="{FF2B5EF4-FFF2-40B4-BE49-F238E27FC236}">
                  <a16:creationId xmlns:a16="http://schemas.microsoft.com/office/drawing/2014/main" id="{0AD1596F-9E13-4168-A8B2-E2A1767B2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686" name="Group 62">
              <a:extLst>
                <a:ext uri="{FF2B5EF4-FFF2-40B4-BE49-F238E27FC236}">
                  <a16:creationId xmlns:a16="http://schemas.microsoft.com/office/drawing/2014/main" id="{19A5C943-D081-412D-9EFD-EC625E578B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687" name="Oval 63">
                <a:extLst>
                  <a:ext uri="{FF2B5EF4-FFF2-40B4-BE49-F238E27FC236}">
                    <a16:creationId xmlns:a16="http://schemas.microsoft.com/office/drawing/2014/main" id="{B704E034-E5B4-4EA6-949A-4CD232130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8" name="Oval 64">
                <a:extLst>
                  <a:ext uri="{FF2B5EF4-FFF2-40B4-BE49-F238E27FC236}">
                    <a16:creationId xmlns:a16="http://schemas.microsoft.com/office/drawing/2014/main" id="{CDDF0F7B-940C-4F5D-BA7E-866B4BB17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9" name="Oval 65">
                <a:extLst>
                  <a:ext uri="{FF2B5EF4-FFF2-40B4-BE49-F238E27FC236}">
                    <a16:creationId xmlns:a16="http://schemas.microsoft.com/office/drawing/2014/main" id="{3B68EBC2-19B5-4CEE-9F3D-CB5CD4CD9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690" name="Group 66">
            <a:extLst>
              <a:ext uri="{FF2B5EF4-FFF2-40B4-BE49-F238E27FC236}">
                <a16:creationId xmlns:a16="http://schemas.microsoft.com/office/drawing/2014/main" id="{4838B137-FEB8-467D-937B-275B4554074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223963" cy="1000125"/>
            <a:chOff x="1442" y="618"/>
            <a:chExt cx="998" cy="816"/>
          </a:xfrm>
        </p:grpSpPr>
        <p:sp>
          <p:nvSpPr>
            <p:cNvPr id="26691" name="Oval 67">
              <a:extLst>
                <a:ext uri="{FF2B5EF4-FFF2-40B4-BE49-F238E27FC236}">
                  <a16:creationId xmlns:a16="http://schemas.microsoft.com/office/drawing/2014/main" id="{0401FB2C-0652-4EE3-B61D-6E1D0074E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692" name="Group 68">
              <a:extLst>
                <a:ext uri="{FF2B5EF4-FFF2-40B4-BE49-F238E27FC236}">
                  <a16:creationId xmlns:a16="http://schemas.microsoft.com/office/drawing/2014/main" id="{AE329031-325B-4D26-8125-AC8C4FEE55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693" name="Oval 69">
                <a:extLst>
                  <a:ext uri="{FF2B5EF4-FFF2-40B4-BE49-F238E27FC236}">
                    <a16:creationId xmlns:a16="http://schemas.microsoft.com/office/drawing/2014/main" id="{376C1960-5D9B-4392-8AD9-D793B1958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94" name="Oval 70">
                <a:extLst>
                  <a:ext uri="{FF2B5EF4-FFF2-40B4-BE49-F238E27FC236}">
                    <a16:creationId xmlns:a16="http://schemas.microsoft.com/office/drawing/2014/main" id="{7ADD2C1B-9693-44F2-ACFD-CD2F16044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95" name="Oval 71">
                <a:extLst>
                  <a:ext uri="{FF2B5EF4-FFF2-40B4-BE49-F238E27FC236}">
                    <a16:creationId xmlns:a16="http://schemas.microsoft.com/office/drawing/2014/main" id="{7E9C7672-E0F3-4EC0-9302-5214AB44C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696" name="Group 72">
            <a:extLst>
              <a:ext uri="{FF2B5EF4-FFF2-40B4-BE49-F238E27FC236}">
                <a16:creationId xmlns:a16="http://schemas.microsoft.com/office/drawing/2014/main" id="{09E8B488-D88D-4411-A505-C658071EE13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984250" cy="1081088"/>
            <a:chOff x="2666" y="527"/>
            <a:chExt cx="908" cy="998"/>
          </a:xfrm>
        </p:grpSpPr>
        <p:sp>
          <p:nvSpPr>
            <p:cNvPr id="26697" name="Rectangle 73">
              <a:extLst>
                <a:ext uri="{FF2B5EF4-FFF2-40B4-BE49-F238E27FC236}">
                  <a16:creationId xmlns:a16="http://schemas.microsoft.com/office/drawing/2014/main" id="{3DDD2049-F7DA-42A7-8AB4-8E7753D32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98" name="Freeform 74">
              <a:extLst>
                <a:ext uri="{FF2B5EF4-FFF2-40B4-BE49-F238E27FC236}">
                  <a16:creationId xmlns:a16="http://schemas.microsoft.com/office/drawing/2014/main" id="{594316EC-20A5-4CEA-AB5B-0DA99FD1C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99" name="AutoShape 75">
              <a:extLst>
                <a:ext uri="{FF2B5EF4-FFF2-40B4-BE49-F238E27FC236}">
                  <a16:creationId xmlns:a16="http://schemas.microsoft.com/office/drawing/2014/main" id="{5B24F2F5-D9B2-4D21-A798-D7C7F3883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00" name="Freeform 76">
              <a:extLst>
                <a:ext uri="{FF2B5EF4-FFF2-40B4-BE49-F238E27FC236}">
                  <a16:creationId xmlns:a16="http://schemas.microsoft.com/office/drawing/2014/main" id="{862FAC56-6B2F-4A91-B87D-3CC9747D0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1" name="Freeform 77">
              <a:extLst>
                <a:ext uri="{FF2B5EF4-FFF2-40B4-BE49-F238E27FC236}">
                  <a16:creationId xmlns:a16="http://schemas.microsoft.com/office/drawing/2014/main" id="{69F8FD5F-73AF-49A2-8BD0-28FBEDC52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2" name="Freeform 78">
              <a:extLst>
                <a:ext uri="{FF2B5EF4-FFF2-40B4-BE49-F238E27FC236}">
                  <a16:creationId xmlns:a16="http://schemas.microsoft.com/office/drawing/2014/main" id="{253F4E11-04B4-494E-8BD6-60048EAAE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3" name="Freeform 79">
              <a:extLst>
                <a:ext uri="{FF2B5EF4-FFF2-40B4-BE49-F238E27FC236}">
                  <a16:creationId xmlns:a16="http://schemas.microsoft.com/office/drawing/2014/main" id="{BB78BDAA-94A3-4C9F-8DC2-B90980D264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4" name="Freeform 80">
              <a:extLst>
                <a:ext uri="{FF2B5EF4-FFF2-40B4-BE49-F238E27FC236}">
                  <a16:creationId xmlns:a16="http://schemas.microsoft.com/office/drawing/2014/main" id="{E90A9F4E-975D-4C59-ADEC-32A0884FA75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5" name="Freeform 81">
              <a:extLst>
                <a:ext uri="{FF2B5EF4-FFF2-40B4-BE49-F238E27FC236}">
                  <a16:creationId xmlns:a16="http://schemas.microsoft.com/office/drawing/2014/main" id="{E4D97AE7-378D-4AE9-860D-36D3FB29447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06" name="Group 82">
            <a:extLst>
              <a:ext uri="{FF2B5EF4-FFF2-40B4-BE49-F238E27FC236}">
                <a16:creationId xmlns:a16="http://schemas.microsoft.com/office/drawing/2014/main" id="{64C7F3CF-7554-40A2-83CA-584AA9681FB9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284538"/>
            <a:ext cx="984250" cy="1081087"/>
            <a:chOff x="2666" y="527"/>
            <a:chExt cx="908" cy="998"/>
          </a:xfrm>
        </p:grpSpPr>
        <p:sp>
          <p:nvSpPr>
            <p:cNvPr id="26707" name="Rectangle 83">
              <a:extLst>
                <a:ext uri="{FF2B5EF4-FFF2-40B4-BE49-F238E27FC236}">
                  <a16:creationId xmlns:a16="http://schemas.microsoft.com/office/drawing/2014/main" id="{122D8139-56EF-4EF5-AD72-A4CBF36E6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08" name="Freeform 84">
              <a:extLst>
                <a:ext uri="{FF2B5EF4-FFF2-40B4-BE49-F238E27FC236}">
                  <a16:creationId xmlns:a16="http://schemas.microsoft.com/office/drawing/2014/main" id="{008C2F6F-8906-4771-B9C2-B1C3746A1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9" name="AutoShape 85">
              <a:extLst>
                <a:ext uri="{FF2B5EF4-FFF2-40B4-BE49-F238E27FC236}">
                  <a16:creationId xmlns:a16="http://schemas.microsoft.com/office/drawing/2014/main" id="{22368015-14C6-40F8-A912-E7842FE3B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10" name="Freeform 86">
              <a:extLst>
                <a:ext uri="{FF2B5EF4-FFF2-40B4-BE49-F238E27FC236}">
                  <a16:creationId xmlns:a16="http://schemas.microsoft.com/office/drawing/2014/main" id="{CBD4B899-336C-4BFF-93E6-EEE91D530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11" name="Freeform 87">
              <a:extLst>
                <a:ext uri="{FF2B5EF4-FFF2-40B4-BE49-F238E27FC236}">
                  <a16:creationId xmlns:a16="http://schemas.microsoft.com/office/drawing/2014/main" id="{DB026F8C-3122-40BD-BFDD-29C861631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12" name="Freeform 88">
              <a:extLst>
                <a:ext uri="{FF2B5EF4-FFF2-40B4-BE49-F238E27FC236}">
                  <a16:creationId xmlns:a16="http://schemas.microsoft.com/office/drawing/2014/main" id="{8212E9AC-74F3-4D81-A0A6-B22E8A9E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13" name="Freeform 89">
              <a:extLst>
                <a:ext uri="{FF2B5EF4-FFF2-40B4-BE49-F238E27FC236}">
                  <a16:creationId xmlns:a16="http://schemas.microsoft.com/office/drawing/2014/main" id="{7EFBFCB4-170A-40D9-884B-9CA1C3ECBB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14" name="Freeform 90">
              <a:extLst>
                <a:ext uri="{FF2B5EF4-FFF2-40B4-BE49-F238E27FC236}">
                  <a16:creationId xmlns:a16="http://schemas.microsoft.com/office/drawing/2014/main" id="{94E85420-F595-4D87-B958-E434C541B44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15" name="Freeform 91">
              <a:extLst>
                <a:ext uri="{FF2B5EF4-FFF2-40B4-BE49-F238E27FC236}">
                  <a16:creationId xmlns:a16="http://schemas.microsoft.com/office/drawing/2014/main" id="{8E1305D3-CD94-447A-923F-6A5C30F6424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16" name="Group 92">
            <a:extLst>
              <a:ext uri="{FF2B5EF4-FFF2-40B4-BE49-F238E27FC236}">
                <a16:creationId xmlns:a16="http://schemas.microsoft.com/office/drawing/2014/main" id="{AC2F3B34-7C18-4F28-9AC4-3179BCF4D98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26717" name="Group 93">
              <a:extLst>
                <a:ext uri="{FF2B5EF4-FFF2-40B4-BE49-F238E27FC236}">
                  <a16:creationId xmlns:a16="http://schemas.microsoft.com/office/drawing/2014/main" id="{A404BD35-E8AA-4C38-A3BA-ED775AC180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6718" name="Oval 94">
                <a:extLst>
                  <a:ext uri="{FF2B5EF4-FFF2-40B4-BE49-F238E27FC236}">
                    <a16:creationId xmlns:a16="http://schemas.microsoft.com/office/drawing/2014/main" id="{FD7A27B9-F436-4312-B751-0A4D7C175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719" name="Group 95">
                <a:extLst>
                  <a:ext uri="{FF2B5EF4-FFF2-40B4-BE49-F238E27FC236}">
                    <a16:creationId xmlns:a16="http://schemas.microsoft.com/office/drawing/2014/main" id="{D0F2872C-5562-4149-8B81-BC16CFDD5A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6720" name="Oval 96">
                  <a:extLst>
                    <a:ext uri="{FF2B5EF4-FFF2-40B4-BE49-F238E27FC236}">
                      <a16:creationId xmlns:a16="http://schemas.microsoft.com/office/drawing/2014/main" id="{A76A2512-C834-43B1-A500-BF8AF23884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21" name="Oval 97">
                  <a:extLst>
                    <a:ext uri="{FF2B5EF4-FFF2-40B4-BE49-F238E27FC236}">
                      <a16:creationId xmlns:a16="http://schemas.microsoft.com/office/drawing/2014/main" id="{A71C0BC3-1BD3-48BA-9743-5092E8A7F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22" name="Oval 98">
                  <a:extLst>
                    <a:ext uri="{FF2B5EF4-FFF2-40B4-BE49-F238E27FC236}">
                      <a16:creationId xmlns:a16="http://schemas.microsoft.com/office/drawing/2014/main" id="{C8FE76EA-A937-4426-BB55-2EC8B5DF8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723" name="Freeform 99">
              <a:extLst>
                <a:ext uri="{FF2B5EF4-FFF2-40B4-BE49-F238E27FC236}">
                  <a16:creationId xmlns:a16="http://schemas.microsoft.com/office/drawing/2014/main" id="{FA492A96-D9A8-4466-9331-1AD0BDC4D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4" name="Freeform 100">
              <a:extLst>
                <a:ext uri="{FF2B5EF4-FFF2-40B4-BE49-F238E27FC236}">
                  <a16:creationId xmlns:a16="http://schemas.microsoft.com/office/drawing/2014/main" id="{03D5E159-DE62-432D-9309-55A3A315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5" name="Freeform 101">
              <a:extLst>
                <a:ext uri="{FF2B5EF4-FFF2-40B4-BE49-F238E27FC236}">
                  <a16:creationId xmlns:a16="http://schemas.microsoft.com/office/drawing/2014/main" id="{8733BB12-1F73-4DA9-B943-90DB35725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6" name="Freeform 102">
              <a:extLst>
                <a:ext uri="{FF2B5EF4-FFF2-40B4-BE49-F238E27FC236}">
                  <a16:creationId xmlns:a16="http://schemas.microsoft.com/office/drawing/2014/main" id="{474D7760-DE4C-42A7-A356-51E353CDF9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7" name="Freeform 103">
              <a:extLst>
                <a:ext uri="{FF2B5EF4-FFF2-40B4-BE49-F238E27FC236}">
                  <a16:creationId xmlns:a16="http://schemas.microsoft.com/office/drawing/2014/main" id="{8BF69CB4-E7A1-4112-B042-32DF4398B0E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8" name="Freeform 104">
              <a:extLst>
                <a:ext uri="{FF2B5EF4-FFF2-40B4-BE49-F238E27FC236}">
                  <a16:creationId xmlns:a16="http://schemas.microsoft.com/office/drawing/2014/main" id="{4915E66F-9745-4625-AA9F-510CBAEC071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9" name="Freeform 105">
              <a:extLst>
                <a:ext uri="{FF2B5EF4-FFF2-40B4-BE49-F238E27FC236}">
                  <a16:creationId xmlns:a16="http://schemas.microsoft.com/office/drawing/2014/main" id="{D9ABA04A-BA6F-4C3A-A94A-3F88C846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30" name="Freeform 106">
              <a:extLst>
                <a:ext uri="{FF2B5EF4-FFF2-40B4-BE49-F238E27FC236}">
                  <a16:creationId xmlns:a16="http://schemas.microsoft.com/office/drawing/2014/main" id="{AD540947-D179-4898-9E17-1B88A85277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31" name="Freeform 107">
              <a:extLst>
                <a:ext uri="{FF2B5EF4-FFF2-40B4-BE49-F238E27FC236}">
                  <a16:creationId xmlns:a16="http://schemas.microsoft.com/office/drawing/2014/main" id="{4F43A2F2-CF51-47FB-A702-7D48406D9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32" name="Group 108">
            <a:extLst>
              <a:ext uri="{FF2B5EF4-FFF2-40B4-BE49-F238E27FC236}">
                <a16:creationId xmlns:a16="http://schemas.microsoft.com/office/drawing/2014/main" id="{96CD0803-EEF9-4F02-8E88-F4FF468511D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26733" name="AutoShape 109">
              <a:extLst>
                <a:ext uri="{FF2B5EF4-FFF2-40B4-BE49-F238E27FC236}">
                  <a16:creationId xmlns:a16="http://schemas.microsoft.com/office/drawing/2014/main" id="{AA170B5B-B438-4200-B4EC-51C711E692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4" name="AutoShape 110">
              <a:extLst>
                <a:ext uri="{FF2B5EF4-FFF2-40B4-BE49-F238E27FC236}">
                  <a16:creationId xmlns:a16="http://schemas.microsoft.com/office/drawing/2014/main" id="{75515C43-2408-4B66-8CEC-40A04825B4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5" name="AutoShape 111">
              <a:extLst>
                <a:ext uri="{FF2B5EF4-FFF2-40B4-BE49-F238E27FC236}">
                  <a16:creationId xmlns:a16="http://schemas.microsoft.com/office/drawing/2014/main" id="{F1B5DEED-71B1-4A02-933F-C567A6FE73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36" name="Group 112">
              <a:extLst>
                <a:ext uri="{FF2B5EF4-FFF2-40B4-BE49-F238E27FC236}">
                  <a16:creationId xmlns:a16="http://schemas.microsoft.com/office/drawing/2014/main" id="{2E88323A-DE91-476D-9909-9E8FCACCE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6737" name="Oval 113">
                <a:extLst>
                  <a:ext uri="{FF2B5EF4-FFF2-40B4-BE49-F238E27FC236}">
                    <a16:creationId xmlns:a16="http://schemas.microsoft.com/office/drawing/2014/main" id="{A35D30D8-3CBE-4CDA-952E-1D55FAC07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738" name="Group 114">
                <a:extLst>
                  <a:ext uri="{FF2B5EF4-FFF2-40B4-BE49-F238E27FC236}">
                    <a16:creationId xmlns:a16="http://schemas.microsoft.com/office/drawing/2014/main" id="{6A1C60C5-5EF3-45DD-BB67-D4D0C92DEF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6739" name="Oval 115">
                  <a:extLst>
                    <a:ext uri="{FF2B5EF4-FFF2-40B4-BE49-F238E27FC236}">
                      <a16:creationId xmlns:a16="http://schemas.microsoft.com/office/drawing/2014/main" id="{8A549CF1-81F1-43AB-99CA-0C8B8FBCE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40" name="Oval 116">
                  <a:extLst>
                    <a:ext uri="{FF2B5EF4-FFF2-40B4-BE49-F238E27FC236}">
                      <a16:creationId xmlns:a16="http://schemas.microsoft.com/office/drawing/2014/main" id="{79D01967-5391-4357-AD53-155C81E7B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41" name="Oval 117">
                  <a:extLst>
                    <a:ext uri="{FF2B5EF4-FFF2-40B4-BE49-F238E27FC236}">
                      <a16:creationId xmlns:a16="http://schemas.microsoft.com/office/drawing/2014/main" id="{B071B0D2-D589-40D9-9291-04CA30F61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742" name="Group 118">
            <a:extLst>
              <a:ext uri="{FF2B5EF4-FFF2-40B4-BE49-F238E27FC236}">
                <a16:creationId xmlns:a16="http://schemas.microsoft.com/office/drawing/2014/main" id="{355F19BF-DB79-4142-A98A-C06C9DB1DB5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26743" name="Group 119">
              <a:extLst>
                <a:ext uri="{FF2B5EF4-FFF2-40B4-BE49-F238E27FC236}">
                  <a16:creationId xmlns:a16="http://schemas.microsoft.com/office/drawing/2014/main" id="{0800ECB3-DA5B-4F5F-9C73-88EC7B8310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6744" name="Oval 120">
                <a:extLst>
                  <a:ext uri="{FF2B5EF4-FFF2-40B4-BE49-F238E27FC236}">
                    <a16:creationId xmlns:a16="http://schemas.microsoft.com/office/drawing/2014/main" id="{2E43FED8-5F1D-4497-97B0-A6B45D9EE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745" name="Group 121">
                <a:extLst>
                  <a:ext uri="{FF2B5EF4-FFF2-40B4-BE49-F238E27FC236}">
                    <a16:creationId xmlns:a16="http://schemas.microsoft.com/office/drawing/2014/main" id="{BC3EE0AA-5869-438D-B6B6-04BEAA9723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6746" name="Oval 122">
                  <a:extLst>
                    <a:ext uri="{FF2B5EF4-FFF2-40B4-BE49-F238E27FC236}">
                      <a16:creationId xmlns:a16="http://schemas.microsoft.com/office/drawing/2014/main" id="{1C663E98-2375-4AB3-AD20-4191F106C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47" name="Oval 123">
                  <a:extLst>
                    <a:ext uri="{FF2B5EF4-FFF2-40B4-BE49-F238E27FC236}">
                      <a16:creationId xmlns:a16="http://schemas.microsoft.com/office/drawing/2014/main" id="{8908C39D-6ECE-4AE1-8055-655B8AE19C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48" name="Oval 124">
                  <a:extLst>
                    <a:ext uri="{FF2B5EF4-FFF2-40B4-BE49-F238E27FC236}">
                      <a16:creationId xmlns:a16="http://schemas.microsoft.com/office/drawing/2014/main" id="{F99AB527-EBD6-45A1-81BB-A8890B2DA6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749" name="Oval 125">
              <a:extLst>
                <a:ext uri="{FF2B5EF4-FFF2-40B4-BE49-F238E27FC236}">
                  <a16:creationId xmlns:a16="http://schemas.microsoft.com/office/drawing/2014/main" id="{4847A511-F55A-42A7-BB78-7F7742185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0" name="Oval 126">
              <a:extLst>
                <a:ext uri="{FF2B5EF4-FFF2-40B4-BE49-F238E27FC236}">
                  <a16:creationId xmlns:a16="http://schemas.microsoft.com/office/drawing/2014/main" id="{AB7EF7CF-1799-46B4-A1ED-5010AC41B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1" name="Oval 127">
              <a:extLst>
                <a:ext uri="{FF2B5EF4-FFF2-40B4-BE49-F238E27FC236}">
                  <a16:creationId xmlns:a16="http://schemas.microsoft.com/office/drawing/2014/main" id="{9B16BF37-FCFE-4775-BFB8-121BE12E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2" name="Oval 128">
              <a:extLst>
                <a:ext uri="{FF2B5EF4-FFF2-40B4-BE49-F238E27FC236}">
                  <a16:creationId xmlns:a16="http://schemas.microsoft.com/office/drawing/2014/main" id="{75C917A4-32AC-42BC-BDEC-445A8EC4A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3" name="Oval 129">
              <a:extLst>
                <a:ext uri="{FF2B5EF4-FFF2-40B4-BE49-F238E27FC236}">
                  <a16:creationId xmlns:a16="http://schemas.microsoft.com/office/drawing/2014/main" id="{0291AF95-75DF-440B-BE6B-60DE8E8E2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4" name="Oval 130">
              <a:extLst>
                <a:ext uri="{FF2B5EF4-FFF2-40B4-BE49-F238E27FC236}">
                  <a16:creationId xmlns:a16="http://schemas.microsoft.com/office/drawing/2014/main" id="{987AFC44-C9F4-48C5-9504-E4CBB8C45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5" name="Oval 131">
              <a:extLst>
                <a:ext uri="{FF2B5EF4-FFF2-40B4-BE49-F238E27FC236}">
                  <a16:creationId xmlns:a16="http://schemas.microsoft.com/office/drawing/2014/main" id="{E506B843-16C6-4F10-B513-6912CFA1F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6" name="Oval 132">
              <a:extLst>
                <a:ext uri="{FF2B5EF4-FFF2-40B4-BE49-F238E27FC236}">
                  <a16:creationId xmlns:a16="http://schemas.microsoft.com/office/drawing/2014/main" id="{05D8C31C-EE54-4446-808A-CD386BD6B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7" name="Oval 133">
              <a:extLst>
                <a:ext uri="{FF2B5EF4-FFF2-40B4-BE49-F238E27FC236}">
                  <a16:creationId xmlns:a16="http://schemas.microsoft.com/office/drawing/2014/main" id="{9D54762B-D639-40E0-A77D-82425558F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58" name="Group 134">
            <a:extLst>
              <a:ext uri="{FF2B5EF4-FFF2-40B4-BE49-F238E27FC236}">
                <a16:creationId xmlns:a16="http://schemas.microsoft.com/office/drawing/2014/main" id="{191E742E-5DBA-47AE-8CA7-85923AA06E8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6759" name="Oval 135">
              <a:extLst>
                <a:ext uri="{FF2B5EF4-FFF2-40B4-BE49-F238E27FC236}">
                  <a16:creationId xmlns:a16="http://schemas.microsoft.com/office/drawing/2014/main" id="{F27815EA-7F8B-4042-A2C3-895614620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0" name="Rectangle 136">
              <a:extLst>
                <a:ext uri="{FF2B5EF4-FFF2-40B4-BE49-F238E27FC236}">
                  <a16:creationId xmlns:a16="http://schemas.microsoft.com/office/drawing/2014/main" id="{4F2E0FA4-1EA4-4051-879C-3A361B23C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1" name="Rectangle 137">
              <a:extLst>
                <a:ext uri="{FF2B5EF4-FFF2-40B4-BE49-F238E27FC236}">
                  <a16:creationId xmlns:a16="http://schemas.microsoft.com/office/drawing/2014/main" id="{2BA6F247-3047-450F-9F21-0881CBAF4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62" name="Group 138">
              <a:extLst>
                <a:ext uri="{FF2B5EF4-FFF2-40B4-BE49-F238E27FC236}">
                  <a16:creationId xmlns:a16="http://schemas.microsoft.com/office/drawing/2014/main" id="{5A0E1682-AA8B-4E7B-90AB-7DEC2B2AB61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6763" name="Rectangle 139">
                <a:extLst>
                  <a:ext uri="{FF2B5EF4-FFF2-40B4-BE49-F238E27FC236}">
                    <a16:creationId xmlns:a16="http://schemas.microsoft.com/office/drawing/2014/main" id="{93472794-58BA-4F4E-B0F8-7ED01CA0B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64" name="Rectangle 140">
                <a:extLst>
                  <a:ext uri="{FF2B5EF4-FFF2-40B4-BE49-F238E27FC236}">
                    <a16:creationId xmlns:a16="http://schemas.microsoft.com/office/drawing/2014/main" id="{B1C4FAEB-F031-4EFF-9D0F-DE077BF46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765" name="Rectangle 141">
              <a:extLst>
                <a:ext uri="{FF2B5EF4-FFF2-40B4-BE49-F238E27FC236}">
                  <a16:creationId xmlns:a16="http://schemas.microsoft.com/office/drawing/2014/main" id="{3AF3D368-191D-4E58-8DF4-9028A68BA2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6" name="Rectangle 142">
              <a:extLst>
                <a:ext uri="{FF2B5EF4-FFF2-40B4-BE49-F238E27FC236}">
                  <a16:creationId xmlns:a16="http://schemas.microsoft.com/office/drawing/2014/main" id="{0C280144-9581-4324-A24A-5954C61CCD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67" name="Group 143">
              <a:extLst>
                <a:ext uri="{FF2B5EF4-FFF2-40B4-BE49-F238E27FC236}">
                  <a16:creationId xmlns:a16="http://schemas.microsoft.com/office/drawing/2014/main" id="{5CB177FA-E4AD-44E9-BCFE-BC21BAAB7E68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6768" name="Rectangle 144">
                <a:extLst>
                  <a:ext uri="{FF2B5EF4-FFF2-40B4-BE49-F238E27FC236}">
                    <a16:creationId xmlns:a16="http://schemas.microsoft.com/office/drawing/2014/main" id="{56523873-F5BA-4925-8CF9-E1BA65B1C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69" name="Rectangle 145">
                <a:extLst>
                  <a:ext uri="{FF2B5EF4-FFF2-40B4-BE49-F238E27FC236}">
                    <a16:creationId xmlns:a16="http://schemas.microsoft.com/office/drawing/2014/main" id="{AAE07C26-BB08-4DC0-9B75-7A608CC94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770" name="AutoShape 146">
            <a:extLst>
              <a:ext uri="{FF2B5EF4-FFF2-40B4-BE49-F238E27FC236}">
                <a16:creationId xmlns:a16="http://schemas.microsoft.com/office/drawing/2014/main" id="{37E41F4A-8F52-4A24-8D2D-CB630C15465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gradFill rotWithShape="1">
            <a:gsLst>
              <a:gs pos="0">
                <a:srgbClr val="FFFF00"/>
              </a:gs>
              <a:gs pos="50000">
                <a:srgbClr val="FFFF00">
                  <a:gamma/>
                  <a:tint val="9412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1" name="Oval 147">
            <a:extLst>
              <a:ext uri="{FF2B5EF4-FFF2-40B4-BE49-F238E27FC236}">
                <a16:creationId xmlns:a16="http://schemas.microsoft.com/office/drawing/2014/main" id="{B2356D3B-2EB7-4C8C-98E0-3FBB8B768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2" name="Oval 148">
            <a:extLst>
              <a:ext uri="{FF2B5EF4-FFF2-40B4-BE49-F238E27FC236}">
                <a16:creationId xmlns:a16="http://schemas.microsoft.com/office/drawing/2014/main" id="{4D6E78FD-56A9-47DA-A640-8F8EF5838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3" name="AutoShape 149">
            <a:extLst>
              <a:ext uri="{FF2B5EF4-FFF2-40B4-BE49-F238E27FC236}">
                <a16:creationId xmlns:a16="http://schemas.microsoft.com/office/drawing/2014/main" id="{AC65D5FA-7E83-43AB-B669-D0341443DA1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5" name="Rectangle 151">
            <a:extLst>
              <a:ext uri="{FF2B5EF4-FFF2-40B4-BE49-F238E27FC236}">
                <a16:creationId xmlns:a16="http://schemas.microsoft.com/office/drawing/2014/main" id="{7B895CBA-DD67-46C9-A039-1991CF682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205038"/>
            <a:ext cx="142875" cy="2159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0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6" name="Freeform 152">
            <a:extLst>
              <a:ext uri="{FF2B5EF4-FFF2-40B4-BE49-F238E27FC236}">
                <a16:creationId xmlns:a16="http://schemas.microsoft.com/office/drawing/2014/main" id="{5FF7C12A-20C7-4B4B-931E-1DCFF62B70C0}"/>
              </a:ext>
            </a:extLst>
          </p:cNvPr>
          <p:cNvSpPr>
            <a:spLocks/>
          </p:cNvSpPr>
          <p:nvPr/>
        </p:nvSpPr>
        <p:spPr bwMode="auto">
          <a:xfrm>
            <a:off x="4916488" y="836613"/>
            <a:ext cx="71437" cy="1368425"/>
          </a:xfrm>
          <a:custGeom>
            <a:avLst/>
            <a:gdLst>
              <a:gd name="T0" fmla="*/ 0 w 90"/>
              <a:gd name="T1" fmla="*/ 862 h 862"/>
              <a:gd name="T2" fmla="*/ 0 w 90"/>
              <a:gd name="T3" fmla="*/ 91 h 862"/>
              <a:gd name="T4" fmla="*/ 45 w 90"/>
              <a:gd name="T5" fmla="*/ 0 h 862"/>
              <a:gd name="T6" fmla="*/ 90 w 90"/>
              <a:gd name="T7" fmla="*/ 91 h 862"/>
              <a:gd name="T8" fmla="*/ 90 w 90"/>
              <a:gd name="T9" fmla="*/ 862 h 862"/>
              <a:gd name="T10" fmla="*/ 0 w 90"/>
              <a:gd name="T11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862">
                <a:moveTo>
                  <a:pt x="0" y="862"/>
                </a:moveTo>
                <a:lnTo>
                  <a:pt x="0" y="91"/>
                </a:lnTo>
                <a:lnTo>
                  <a:pt x="45" y="0"/>
                </a:lnTo>
                <a:lnTo>
                  <a:pt x="90" y="91"/>
                </a:lnTo>
                <a:lnTo>
                  <a:pt x="90" y="862"/>
                </a:lnTo>
                <a:lnTo>
                  <a:pt x="0" y="862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0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77" name="AutoShape 153">
            <a:extLst>
              <a:ext uri="{FF2B5EF4-FFF2-40B4-BE49-F238E27FC236}">
                <a16:creationId xmlns:a16="http://schemas.microsoft.com/office/drawing/2014/main" id="{965F6575-4ECB-48B1-8051-CD2405BED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981075"/>
            <a:ext cx="1441450" cy="1368425"/>
          </a:xfrm>
          <a:custGeom>
            <a:avLst/>
            <a:gdLst>
              <a:gd name="G0" fmla="+- 35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35"/>
              <a:gd name="G18" fmla="*/ 35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35 10800 0"/>
              <a:gd name="G26" fmla="?: G9 G17 G25"/>
              <a:gd name="G27" fmla="?: G9 0 21600"/>
              <a:gd name="G28" fmla="cos 10800 11796480"/>
              <a:gd name="G29" fmla="sin 10800 11796480"/>
              <a:gd name="G30" fmla="sin 35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82 w 21600"/>
              <a:gd name="T15" fmla="*/ 10800 h 21600"/>
              <a:gd name="T16" fmla="*/ 10800 w 21600"/>
              <a:gd name="T17" fmla="*/ 10765 h 21600"/>
              <a:gd name="T18" fmla="*/ 1621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65" y="10800"/>
                </a:moveTo>
                <a:cubicBezTo>
                  <a:pt x="10765" y="10780"/>
                  <a:pt x="10780" y="10765"/>
                  <a:pt x="10800" y="10765"/>
                </a:cubicBezTo>
                <a:cubicBezTo>
                  <a:pt x="10819" y="10765"/>
                  <a:pt x="10835" y="10780"/>
                  <a:pt x="10835" y="10800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8" name="Freeform 154">
            <a:extLst>
              <a:ext uri="{FF2B5EF4-FFF2-40B4-BE49-F238E27FC236}">
                <a16:creationId xmlns:a16="http://schemas.microsoft.com/office/drawing/2014/main" id="{A413EA8D-34FD-4807-BEC6-9897FAB11B1A}"/>
              </a:ext>
            </a:extLst>
          </p:cNvPr>
          <p:cNvSpPr>
            <a:spLocks/>
          </p:cNvSpPr>
          <p:nvPr/>
        </p:nvSpPr>
        <p:spPr bwMode="auto">
          <a:xfrm>
            <a:off x="4305300" y="1700213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79" name="Freeform 155">
            <a:extLst>
              <a:ext uri="{FF2B5EF4-FFF2-40B4-BE49-F238E27FC236}">
                <a16:creationId xmlns:a16="http://schemas.microsoft.com/office/drawing/2014/main" id="{1B9E0A85-4735-4B54-89C9-49680D653FC0}"/>
              </a:ext>
            </a:extLst>
          </p:cNvPr>
          <p:cNvSpPr>
            <a:spLocks/>
          </p:cNvSpPr>
          <p:nvPr/>
        </p:nvSpPr>
        <p:spPr bwMode="auto">
          <a:xfrm>
            <a:off x="4448175" y="2060575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0" name="Freeform 156">
            <a:extLst>
              <a:ext uri="{FF2B5EF4-FFF2-40B4-BE49-F238E27FC236}">
                <a16:creationId xmlns:a16="http://schemas.microsoft.com/office/drawing/2014/main" id="{661DA0F0-59CC-44E6-B04C-AAC144387642}"/>
              </a:ext>
            </a:extLst>
          </p:cNvPr>
          <p:cNvSpPr>
            <a:spLocks/>
          </p:cNvSpPr>
          <p:nvPr/>
        </p:nvSpPr>
        <p:spPr bwMode="auto">
          <a:xfrm>
            <a:off x="4665663" y="1844675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1" name="Freeform 157">
            <a:extLst>
              <a:ext uri="{FF2B5EF4-FFF2-40B4-BE49-F238E27FC236}">
                <a16:creationId xmlns:a16="http://schemas.microsoft.com/office/drawing/2014/main" id="{74C44764-8FFD-4015-B040-387E8BBE3A68}"/>
              </a:ext>
            </a:extLst>
          </p:cNvPr>
          <p:cNvSpPr>
            <a:spLocks/>
          </p:cNvSpPr>
          <p:nvPr/>
        </p:nvSpPr>
        <p:spPr bwMode="auto">
          <a:xfrm flipH="1">
            <a:off x="5097463" y="1700213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2" name="Freeform 158">
            <a:extLst>
              <a:ext uri="{FF2B5EF4-FFF2-40B4-BE49-F238E27FC236}">
                <a16:creationId xmlns:a16="http://schemas.microsoft.com/office/drawing/2014/main" id="{5617D3EC-FDFF-4B64-9319-EC2D2C13D203}"/>
              </a:ext>
            </a:extLst>
          </p:cNvPr>
          <p:cNvSpPr>
            <a:spLocks/>
          </p:cNvSpPr>
          <p:nvPr/>
        </p:nvSpPr>
        <p:spPr bwMode="auto">
          <a:xfrm flipH="1">
            <a:off x="5240338" y="2060575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3" name="Freeform 159">
            <a:extLst>
              <a:ext uri="{FF2B5EF4-FFF2-40B4-BE49-F238E27FC236}">
                <a16:creationId xmlns:a16="http://schemas.microsoft.com/office/drawing/2014/main" id="{54CCD715-EFDB-45E4-BECD-F87361F375DA}"/>
              </a:ext>
            </a:extLst>
          </p:cNvPr>
          <p:cNvSpPr>
            <a:spLocks/>
          </p:cNvSpPr>
          <p:nvPr/>
        </p:nvSpPr>
        <p:spPr bwMode="auto">
          <a:xfrm flipH="1">
            <a:off x="5457825" y="1844675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6785" name="Group 161">
            <a:extLst>
              <a:ext uri="{FF2B5EF4-FFF2-40B4-BE49-F238E27FC236}">
                <a16:creationId xmlns:a16="http://schemas.microsoft.com/office/drawing/2014/main" id="{ADA0787C-65B4-4CA0-BA5F-63E9B6F68E0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863600"/>
            <a:chOff x="1442" y="618"/>
            <a:chExt cx="998" cy="816"/>
          </a:xfrm>
        </p:grpSpPr>
        <p:sp>
          <p:nvSpPr>
            <p:cNvPr id="26786" name="Oval 162">
              <a:extLst>
                <a:ext uri="{FF2B5EF4-FFF2-40B4-BE49-F238E27FC236}">
                  <a16:creationId xmlns:a16="http://schemas.microsoft.com/office/drawing/2014/main" id="{24D43041-CEAB-426F-A709-3AB20AC50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787" name="Group 163">
              <a:extLst>
                <a:ext uri="{FF2B5EF4-FFF2-40B4-BE49-F238E27FC236}">
                  <a16:creationId xmlns:a16="http://schemas.microsoft.com/office/drawing/2014/main" id="{DC461729-03D3-4B2D-BD9E-1ACADCC146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788" name="Oval 164">
                <a:extLst>
                  <a:ext uri="{FF2B5EF4-FFF2-40B4-BE49-F238E27FC236}">
                    <a16:creationId xmlns:a16="http://schemas.microsoft.com/office/drawing/2014/main" id="{498C7FA4-4F6D-42FF-8ED7-FBEC2D499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89" name="Oval 165">
                <a:extLst>
                  <a:ext uri="{FF2B5EF4-FFF2-40B4-BE49-F238E27FC236}">
                    <a16:creationId xmlns:a16="http://schemas.microsoft.com/office/drawing/2014/main" id="{6EC8C1CB-711F-490A-9420-BA3A0A876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90" name="Oval 166">
                <a:extLst>
                  <a:ext uri="{FF2B5EF4-FFF2-40B4-BE49-F238E27FC236}">
                    <a16:creationId xmlns:a16="http://schemas.microsoft.com/office/drawing/2014/main" id="{2C57EC22-3C7E-40B6-8A18-6F2D2652C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791" name="Freeform 167">
            <a:extLst>
              <a:ext uri="{FF2B5EF4-FFF2-40B4-BE49-F238E27FC236}">
                <a16:creationId xmlns:a16="http://schemas.microsoft.com/office/drawing/2014/main" id="{D81A97CD-8E34-4E5C-94B8-C0E2ED6473DF}"/>
              </a:ext>
            </a:extLst>
          </p:cNvPr>
          <p:cNvSpPr>
            <a:spLocks/>
          </p:cNvSpPr>
          <p:nvPr/>
        </p:nvSpPr>
        <p:spPr bwMode="auto">
          <a:xfrm>
            <a:off x="6105525" y="3500438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2" name="Freeform 168">
            <a:extLst>
              <a:ext uri="{FF2B5EF4-FFF2-40B4-BE49-F238E27FC236}">
                <a16:creationId xmlns:a16="http://schemas.microsoft.com/office/drawing/2014/main" id="{36371F77-DE26-4A9F-9794-58CE88555A37}"/>
              </a:ext>
            </a:extLst>
          </p:cNvPr>
          <p:cNvSpPr>
            <a:spLocks/>
          </p:cNvSpPr>
          <p:nvPr/>
        </p:nvSpPr>
        <p:spPr bwMode="auto">
          <a:xfrm>
            <a:off x="6321425" y="3716338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3" name="Freeform 169">
            <a:extLst>
              <a:ext uri="{FF2B5EF4-FFF2-40B4-BE49-F238E27FC236}">
                <a16:creationId xmlns:a16="http://schemas.microsoft.com/office/drawing/2014/main" id="{794784E9-40AA-4FB0-A13A-72B73EB1BC72}"/>
              </a:ext>
            </a:extLst>
          </p:cNvPr>
          <p:cNvSpPr>
            <a:spLocks/>
          </p:cNvSpPr>
          <p:nvPr/>
        </p:nvSpPr>
        <p:spPr bwMode="auto">
          <a:xfrm>
            <a:off x="6608763" y="3789363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4" name="Freeform 170">
            <a:extLst>
              <a:ext uri="{FF2B5EF4-FFF2-40B4-BE49-F238E27FC236}">
                <a16:creationId xmlns:a16="http://schemas.microsoft.com/office/drawing/2014/main" id="{D9F96104-82C3-40FE-816D-1DDC4C23FC45}"/>
              </a:ext>
            </a:extLst>
          </p:cNvPr>
          <p:cNvSpPr>
            <a:spLocks/>
          </p:cNvSpPr>
          <p:nvPr/>
        </p:nvSpPr>
        <p:spPr bwMode="auto">
          <a:xfrm flipH="1">
            <a:off x="7040563" y="3644900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5" name="Freeform 171">
            <a:extLst>
              <a:ext uri="{FF2B5EF4-FFF2-40B4-BE49-F238E27FC236}">
                <a16:creationId xmlns:a16="http://schemas.microsoft.com/office/drawing/2014/main" id="{E3AE03DF-9814-48F9-A582-0153FCA56329}"/>
              </a:ext>
            </a:extLst>
          </p:cNvPr>
          <p:cNvSpPr>
            <a:spLocks/>
          </p:cNvSpPr>
          <p:nvPr/>
        </p:nvSpPr>
        <p:spPr bwMode="auto">
          <a:xfrm flipH="1">
            <a:off x="7113588" y="4005263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6" name="Freeform 172">
            <a:extLst>
              <a:ext uri="{FF2B5EF4-FFF2-40B4-BE49-F238E27FC236}">
                <a16:creationId xmlns:a16="http://schemas.microsoft.com/office/drawing/2014/main" id="{AFF5041F-ED21-4EAC-A6B5-6A10CF7821E3}"/>
              </a:ext>
            </a:extLst>
          </p:cNvPr>
          <p:cNvSpPr>
            <a:spLocks/>
          </p:cNvSpPr>
          <p:nvPr/>
        </p:nvSpPr>
        <p:spPr bwMode="auto">
          <a:xfrm flipH="1">
            <a:off x="7400925" y="3500438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7" name="Freeform 173">
            <a:extLst>
              <a:ext uri="{FF2B5EF4-FFF2-40B4-BE49-F238E27FC236}">
                <a16:creationId xmlns:a16="http://schemas.microsoft.com/office/drawing/2014/main" id="{C9A302A5-44FA-4ACE-B83C-0D0992214414}"/>
              </a:ext>
            </a:extLst>
          </p:cNvPr>
          <p:cNvSpPr>
            <a:spLocks/>
          </p:cNvSpPr>
          <p:nvPr/>
        </p:nvSpPr>
        <p:spPr bwMode="auto">
          <a:xfrm>
            <a:off x="6824663" y="3933825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8" name="Freeform 174">
            <a:extLst>
              <a:ext uri="{FF2B5EF4-FFF2-40B4-BE49-F238E27FC236}">
                <a16:creationId xmlns:a16="http://schemas.microsoft.com/office/drawing/2014/main" id="{67D25FE2-737D-425C-A844-C1F53708CEFC}"/>
              </a:ext>
            </a:extLst>
          </p:cNvPr>
          <p:cNvSpPr>
            <a:spLocks/>
          </p:cNvSpPr>
          <p:nvPr/>
        </p:nvSpPr>
        <p:spPr bwMode="auto">
          <a:xfrm flipH="1">
            <a:off x="7331075" y="3860800"/>
            <a:ext cx="71438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99" name="Freeform 175">
            <a:extLst>
              <a:ext uri="{FF2B5EF4-FFF2-40B4-BE49-F238E27FC236}">
                <a16:creationId xmlns:a16="http://schemas.microsoft.com/office/drawing/2014/main" id="{9A071CAA-3051-4AF6-BEA3-75C57DE2FA4D}"/>
              </a:ext>
            </a:extLst>
          </p:cNvPr>
          <p:cNvSpPr>
            <a:spLocks/>
          </p:cNvSpPr>
          <p:nvPr/>
        </p:nvSpPr>
        <p:spPr bwMode="auto">
          <a:xfrm>
            <a:off x="6176963" y="4005263"/>
            <a:ext cx="71437" cy="288925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01" name="AutoShape 177">
            <a:extLst>
              <a:ext uri="{FF2B5EF4-FFF2-40B4-BE49-F238E27FC236}">
                <a16:creationId xmlns:a16="http://schemas.microsoft.com/office/drawing/2014/main" id="{32AA8FCF-CD07-49D2-B38E-5CB49F41FB94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7827169" y="3663156"/>
            <a:ext cx="850900" cy="395288"/>
          </a:xfrm>
          <a:prstGeom prst="lightningBol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02" name="AutoShape 178">
            <a:extLst>
              <a:ext uri="{FF2B5EF4-FFF2-40B4-BE49-F238E27FC236}">
                <a16:creationId xmlns:a16="http://schemas.microsoft.com/office/drawing/2014/main" id="{063EECC4-9C52-4FAF-9A98-06AF8689C542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8253413" y="3657600"/>
            <a:ext cx="855662" cy="388938"/>
          </a:xfrm>
          <a:prstGeom prst="lightningBol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03" name="AutoShape 179">
            <a:extLst>
              <a:ext uri="{FF2B5EF4-FFF2-40B4-BE49-F238E27FC236}">
                <a16:creationId xmlns:a16="http://schemas.microsoft.com/office/drawing/2014/main" id="{BE4C4733-2278-4228-BB25-D5D9517D0BEF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8692357" y="3655219"/>
            <a:ext cx="850900" cy="395287"/>
          </a:xfrm>
          <a:prstGeom prst="lightningBol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804" name="Group 180">
            <a:extLst>
              <a:ext uri="{FF2B5EF4-FFF2-40B4-BE49-F238E27FC236}">
                <a16:creationId xmlns:a16="http://schemas.microsoft.com/office/drawing/2014/main" id="{B1DCB0B9-346C-4FBE-81D0-B14913C3BA1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863600"/>
            <a:chOff x="1442" y="618"/>
            <a:chExt cx="998" cy="816"/>
          </a:xfrm>
        </p:grpSpPr>
        <p:sp>
          <p:nvSpPr>
            <p:cNvPr id="26805" name="Oval 181">
              <a:extLst>
                <a:ext uri="{FF2B5EF4-FFF2-40B4-BE49-F238E27FC236}">
                  <a16:creationId xmlns:a16="http://schemas.microsoft.com/office/drawing/2014/main" id="{6B4EF5F2-D38E-4ED6-BB04-62249074A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06" name="Group 182">
              <a:extLst>
                <a:ext uri="{FF2B5EF4-FFF2-40B4-BE49-F238E27FC236}">
                  <a16:creationId xmlns:a16="http://schemas.microsoft.com/office/drawing/2014/main" id="{FBF1F1C9-2F5B-4EF4-8340-1996DBA714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07" name="Oval 183">
                <a:extLst>
                  <a:ext uri="{FF2B5EF4-FFF2-40B4-BE49-F238E27FC236}">
                    <a16:creationId xmlns:a16="http://schemas.microsoft.com/office/drawing/2014/main" id="{E05E09DE-5671-4242-8601-9CF258E01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08" name="Oval 184">
                <a:extLst>
                  <a:ext uri="{FF2B5EF4-FFF2-40B4-BE49-F238E27FC236}">
                    <a16:creationId xmlns:a16="http://schemas.microsoft.com/office/drawing/2014/main" id="{DC7D5B4D-1A7E-4463-8B7D-1856B9716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09" name="Oval 185">
                <a:extLst>
                  <a:ext uri="{FF2B5EF4-FFF2-40B4-BE49-F238E27FC236}">
                    <a16:creationId xmlns:a16="http://schemas.microsoft.com/office/drawing/2014/main" id="{7A38D8AD-7DDE-4E0D-82E8-64C08E5DB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811" name="Group 187">
            <a:extLst>
              <a:ext uri="{FF2B5EF4-FFF2-40B4-BE49-F238E27FC236}">
                <a16:creationId xmlns:a16="http://schemas.microsoft.com/office/drawing/2014/main" id="{BDEDDC85-4993-468D-887D-31A26D0FDFF0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863600"/>
            <a:chOff x="1442" y="618"/>
            <a:chExt cx="998" cy="816"/>
          </a:xfrm>
        </p:grpSpPr>
        <p:sp>
          <p:nvSpPr>
            <p:cNvPr id="26812" name="Oval 188">
              <a:extLst>
                <a:ext uri="{FF2B5EF4-FFF2-40B4-BE49-F238E27FC236}">
                  <a16:creationId xmlns:a16="http://schemas.microsoft.com/office/drawing/2014/main" id="{BC807E95-C0B6-42AD-BE6E-0E3480717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13" name="Group 189">
              <a:extLst>
                <a:ext uri="{FF2B5EF4-FFF2-40B4-BE49-F238E27FC236}">
                  <a16:creationId xmlns:a16="http://schemas.microsoft.com/office/drawing/2014/main" id="{44A338C2-CC98-4362-A52C-997C020703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14" name="Oval 190">
                <a:extLst>
                  <a:ext uri="{FF2B5EF4-FFF2-40B4-BE49-F238E27FC236}">
                    <a16:creationId xmlns:a16="http://schemas.microsoft.com/office/drawing/2014/main" id="{29368613-A461-408A-8DF5-695210777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15" name="Oval 191">
                <a:extLst>
                  <a:ext uri="{FF2B5EF4-FFF2-40B4-BE49-F238E27FC236}">
                    <a16:creationId xmlns:a16="http://schemas.microsoft.com/office/drawing/2014/main" id="{1422360D-D825-406B-897E-2B85C6247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16" name="Oval 192">
                <a:extLst>
                  <a:ext uri="{FF2B5EF4-FFF2-40B4-BE49-F238E27FC236}">
                    <a16:creationId xmlns:a16="http://schemas.microsoft.com/office/drawing/2014/main" id="{453F9970-C163-4854-9592-B8A5E9E15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817" name="Oval 193">
            <a:extLst>
              <a:ext uri="{FF2B5EF4-FFF2-40B4-BE49-F238E27FC236}">
                <a16:creationId xmlns:a16="http://schemas.microsoft.com/office/drawing/2014/main" id="{7ECED499-0059-40B0-9108-0E53AD070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5516563"/>
            <a:ext cx="144462" cy="144462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18" name="Oval 194">
            <a:extLst>
              <a:ext uri="{FF2B5EF4-FFF2-40B4-BE49-F238E27FC236}">
                <a16:creationId xmlns:a16="http://schemas.microsoft.com/office/drawing/2014/main" id="{A539387D-1DB4-46E9-9A73-788B0B7F2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5732463"/>
            <a:ext cx="144462" cy="144462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19" name="Oval 195">
            <a:extLst>
              <a:ext uri="{FF2B5EF4-FFF2-40B4-BE49-F238E27FC236}">
                <a16:creationId xmlns:a16="http://schemas.microsoft.com/office/drawing/2014/main" id="{E9F21F16-8A48-4D19-82C0-9E64BCAF2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6021388"/>
            <a:ext cx="144462" cy="144462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0" name="Oval 196">
            <a:extLst>
              <a:ext uri="{FF2B5EF4-FFF2-40B4-BE49-F238E27FC236}">
                <a16:creationId xmlns:a16="http://schemas.microsoft.com/office/drawing/2014/main" id="{B7B61637-0070-4B10-B77D-0113477B2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6021388"/>
            <a:ext cx="144462" cy="144462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1" name="Oval 197">
            <a:extLst>
              <a:ext uri="{FF2B5EF4-FFF2-40B4-BE49-F238E27FC236}">
                <a16:creationId xmlns:a16="http://schemas.microsoft.com/office/drawing/2014/main" id="{913E59AF-E9D1-4738-9FA1-47B219BCA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5734050"/>
            <a:ext cx="144463" cy="144463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2" name="Oval 198">
            <a:extLst>
              <a:ext uri="{FF2B5EF4-FFF2-40B4-BE49-F238E27FC236}">
                <a16:creationId xmlns:a16="http://schemas.microsoft.com/office/drawing/2014/main" id="{1D90FC82-4D5A-46F2-9D57-4F3A99399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6021388"/>
            <a:ext cx="144463" cy="144462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3" name="Oval 199">
            <a:extLst>
              <a:ext uri="{FF2B5EF4-FFF2-40B4-BE49-F238E27FC236}">
                <a16:creationId xmlns:a16="http://schemas.microsoft.com/office/drawing/2014/main" id="{659FAD1A-DD59-4E8F-9F00-99FDF109C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5445125"/>
            <a:ext cx="144463" cy="144463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4" name="Oval 200">
            <a:extLst>
              <a:ext uri="{FF2B5EF4-FFF2-40B4-BE49-F238E27FC236}">
                <a16:creationId xmlns:a16="http://schemas.microsoft.com/office/drawing/2014/main" id="{A3E3830C-0F74-4864-9603-23494E5D3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5734050"/>
            <a:ext cx="144462" cy="144463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25" name="Oval 201">
            <a:extLst>
              <a:ext uri="{FF2B5EF4-FFF2-40B4-BE49-F238E27FC236}">
                <a16:creationId xmlns:a16="http://schemas.microsoft.com/office/drawing/2014/main" id="{B9F0FDD4-577C-470D-A77B-F5715641D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6092825"/>
            <a:ext cx="144462" cy="144463"/>
          </a:xfrm>
          <a:prstGeom prst="ellipse">
            <a:avLst/>
          </a:prstGeom>
          <a:solidFill>
            <a:schemeClr val="bg1"/>
          </a:solidFill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826" name="Group 202">
            <a:extLst>
              <a:ext uri="{FF2B5EF4-FFF2-40B4-BE49-F238E27FC236}">
                <a16:creationId xmlns:a16="http://schemas.microsoft.com/office/drawing/2014/main" id="{1FF2C13A-1637-4E3E-8123-5170BB78DB2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6827" name="Oval 203">
              <a:extLst>
                <a:ext uri="{FF2B5EF4-FFF2-40B4-BE49-F238E27FC236}">
                  <a16:creationId xmlns:a16="http://schemas.microsoft.com/office/drawing/2014/main" id="{0599080B-23B1-4D4F-B2DD-D48EA8FEA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28" name="Rectangle 204">
              <a:extLst>
                <a:ext uri="{FF2B5EF4-FFF2-40B4-BE49-F238E27FC236}">
                  <a16:creationId xmlns:a16="http://schemas.microsoft.com/office/drawing/2014/main" id="{CB434BD3-F3CB-45A2-A5A1-E6BA52D5A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29" name="Rectangle 205">
              <a:extLst>
                <a:ext uri="{FF2B5EF4-FFF2-40B4-BE49-F238E27FC236}">
                  <a16:creationId xmlns:a16="http://schemas.microsoft.com/office/drawing/2014/main" id="{C3E393BC-B94C-4144-9411-0544841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30" name="Group 206">
              <a:extLst>
                <a:ext uri="{FF2B5EF4-FFF2-40B4-BE49-F238E27FC236}">
                  <a16:creationId xmlns:a16="http://schemas.microsoft.com/office/drawing/2014/main" id="{7A75BFF0-8F0B-4AD1-A133-3DA4FD108EE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6831" name="Rectangle 207">
                <a:extLst>
                  <a:ext uri="{FF2B5EF4-FFF2-40B4-BE49-F238E27FC236}">
                    <a16:creationId xmlns:a16="http://schemas.microsoft.com/office/drawing/2014/main" id="{80C8F55B-82A0-4ECE-89F1-4F6B21C3B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32" name="Rectangle 208">
                <a:extLst>
                  <a:ext uri="{FF2B5EF4-FFF2-40B4-BE49-F238E27FC236}">
                    <a16:creationId xmlns:a16="http://schemas.microsoft.com/office/drawing/2014/main" id="{90A07C7C-F347-42ED-B0F0-5774E5770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833" name="Rectangle 209">
              <a:extLst>
                <a:ext uri="{FF2B5EF4-FFF2-40B4-BE49-F238E27FC236}">
                  <a16:creationId xmlns:a16="http://schemas.microsoft.com/office/drawing/2014/main" id="{9A36CE72-01FC-4714-B6BE-DC7C3563E4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34" name="Rectangle 210">
              <a:extLst>
                <a:ext uri="{FF2B5EF4-FFF2-40B4-BE49-F238E27FC236}">
                  <a16:creationId xmlns:a16="http://schemas.microsoft.com/office/drawing/2014/main" id="{38F68B46-26D7-4C8C-B43C-4DCE8850EC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35" name="Group 211">
              <a:extLst>
                <a:ext uri="{FF2B5EF4-FFF2-40B4-BE49-F238E27FC236}">
                  <a16:creationId xmlns:a16="http://schemas.microsoft.com/office/drawing/2014/main" id="{A08017E3-4107-4284-B8C8-D63179AEAE58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6836" name="Rectangle 212">
                <a:extLst>
                  <a:ext uri="{FF2B5EF4-FFF2-40B4-BE49-F238E27FC236}">
                    <a16:creationId xmlns:a16="http://schemas.microsoft.com/office/drawing/2014/main" id="{6DA064A3-D325-4FE3-9555-459273855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37" name="Rectangle 213">
                <a:extLst>
                  <a:ext uri="{FF2B5EF4-FFF2-40B4-BE49-F238E27FC236}">
                    <a16:creationId xmlns:a16="http://schemas.microsoft.com/office/drawing/2014/main" id="{0174F320-DBDE-4EF2-8A08-EB5515407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839" name="Freeform 215">
            <a:extLst>
              <a:ext uri="{FF2B5EF4-FFF2-40B4-BE49-F238E27FC236}">
                <a16:creationId xmlns:a16="http://schemas.microsoft.com/office/drawing/2014/main" id="{F56F2D29-EB2D-4E76-A04C-A4D37372D116}"/>
              </a:ext>
            </a:extLst>
          </p:cNvPr>
          <p:cNvSpPr>
            <a:spLocks/>
          </p:cNvSpPr>
          <p:nvPr/>
        </p:nvSpPr>
        <p:spPr bwMode="auto">
          <a:xfrm>
            <a:off x="415925" y="2782888"/>
            <a:ext cx="1152525" cy="1149350"/>
          </a:xfrm>
          <a:custGeom>
            <a:avLst/>
            <a:gdLst>
              <a:gd name="T0" fmla="*/ 140 w 994"/>
              <a:gd name="T1" fmla="*/ 846 h 992"/>
              <a:gd name="T2" fmla="*/ 390 w 994"/>
              <a:gd name="T3" fmla="*/ 758 h 992"/>
              <a:gd name="T4" fmla="*/ 494 w 994"/>
              <a:gd name="T5" fmla="*/ 992 h 992"/>
              <a:gd name="T6" fmla="*/ 608 w 994"/>
              <a:gd name="T7" fmla="*/ 760 h 992"/>
              <a:gd name="T8" fmla="*/ 854 w 994"/>
              <a:gd name="T9" fmla="*/ 848 h 992"/>
              <a:gd name="T10" fmla="*/ 760 w 994"/>
              <a:gd name="T11" fmla="*/ 606 h 992"/>
              <a:gd name="T12" fmla="*/ 994 w 994"/>
              <a:gd name="T13" fmla="*/ 496 h 992"/>
              <a:gd name="T14" fmla="*/ 760 w 994"/>
              <a:gd name="T15" fmla="*/ 386 h 992"/>
              <a:gd name="T16" fmla="*/ 852 w 994"/>
              <a:gd name="T17" fmla="*/ 140 h 992"/>
              <a:gd name="T18" fmla="*/ 606 w 994"/>
              <a:gd name="T19" fmla="*/ 232 h 992"/>
              <a:gd name="T20" fmla="*/ 500 w 994"/>
              <a:gd name="T21" fmla="*/ 0 h 992"/>
              <a:gd name="T22" fmla="*/ 396 w 994"/>
              <a:gd name="T23" fmla="*/ 230 h 992"/>
              <a:gd name="T24" fmla="*/ 148 w 994"/>
              <a:gd name="T25" fmla="*/ 142 h 992"/>
              <a:gd name="T26" fmla="*/ 236 w 994"/>
              <a:gd name="T27" fmla="*/ 388 h 992"/>
              <a:gd name="T28" fmla="*/ 0 w 994"/>
              <a:gd name="T29" fmla="*/ 496 h 992"/>
              <a:gd name="T30" fmla="*/ 238 w 994"/>
              <a:gd name="T31" fmla="*/ 602 h 992"/>
              <a:gd name="T32" fmla="*/ 140 w 994"/>
              <a:gd name="T33" fmla="*/ 84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4" h="992">
                <a:moveTo>
                  <a:pt x="140" y="846"/>
                </a:moveTo>
                <a:lnTo>
                  <a:pt x="390" y="758"/>
                </a:lnTo>
                <a:lnTo>
                  <a:pt x="494" y="992"/>
                </a:lnTo>
                <a:lnTo>
                  <a:pt x="608" y="760"/>
                </a:lnTo>
                <a:lnTo>
                  <a:pt x="854" y="848"/>
                </a:lnTo>
                <a:lnTo>
                  <a:pt x="760" y="606"/>
                </a:lnTo>
                <a:lnTo>
                  <a:pt x="994" y="496"/>
                </a:lnTo>
                <a:lnTo>
                  <a:pt x="760" y="386"/>
                </a:lnTo>
                <a:lnTo>
                  <a:pt x="852" y="140"/>
                </a:lnTo>
                <a:lnTo>
                  <a:pt x="606" y="232"/>
                </a:lnTo>
                <a:lnTo>
                  <a:pt x="500" y="0"/>
                </a:lnTo>
                <a:lnTo>
                  <a:pt x="396" y="230"/>
                </a:lnTo>
                <a:lnTo>
                  <a:pt x="148" y="142"/>
                </a:lnTo>
                <a:lnTo>
                  <a:pt x="236" y="388"/>
                </a:lnTo>
                <a:lnTo>
                  <a:pt x="0" y="496"/>
                </a:lnTo>
                <a:lnTo>
                  <a:pt x="238" y="602"/>
                </a:lnTo>
                <a:lnTo>
                  <a:pt x="140" y="84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40" name="Oval 216">
            <a:extLst>
              <a:ext uri="{FF2B5EF4-FFF2-40B4-BE49-F238E27FC236}">
                <a16:creationId xmlns:a16="http://schemas.microsoft.com/office/drawing/2014/main" id="{E49EB3E8-2CB9-40C7-BC93-5BA239454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063" y="2989263"/>
            <a:ext cx="736600" cy="736600"/>
          </a:xfrm>
          <a:prstGeom prst="ellipse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41" name="AutoShape 217">
            <a:extLst>
              <a:ext uri="{FF2B5EF4-FFF2-40B4-BE49-F238E27FC236}">
                <a16:creationId xmlns:a16="http://schemas.microsoft.com/office/drawing/2014/main" id="{8F9BAE0B-3A96-4934-B21F-5D39C1CCD19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9013"/>
            <a:ext cx="484188" cy="936625"/>
          </a:xfrm>
          <a:prstGeom prst="moon">
            <a:avLst>
              <a:gd name="adj" fmla="val 77861"/>
            </a:avLst>
          </a:prstGeom>
          <a:gradFill rotWithShape="1">
            <a:gsLst>
              <a:gs pos="0">
                <a:srgbClr val="FFFF00"/>
              </a:gs>
              <a:gs pos="50000">
                <a:srgbClr val="FFFF00">
                  <a:gamma/>
                  <a:tint val="9412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842" name="Group 218">
            <a:extLst>
              <a:ext uri="{FF2B5EF4-FFF2-40B4-BE49-F238E27FC236}">
                <a16:creationId xmlns:a16="http://schemas.microsoft.com/office/drawing/2014/main" id="{43AF064B-8FFD-415E-957C-EDBF487E4E7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223963" cy="1000125"/>
            <a:chOff x="1442" y="618"/>
            <a:chExt cx="998" cy="816"/>
          </a:xfrm>
        </p:grpSpPr>
        <p:sp>
          <p:nvSpPr>
            <p:cNvPr id="26843" name="Oval 219">
              <a:extLst>
                <a:ext uri="{FF2B5EF4-FFF2-40B4-BE49-F238E27FC236}">
                  <a16:creationId xmlns:a16="http://schemas.microsoft.com/office/drawing/2014/main" id="{7F38DF14-C0FC-4E2B-8573-A87612528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44" name="Group 220">
              <a:extLst>
                <a:ext uri="{FF2B5EF4-FFF2-40B4-BE49-F238E27FC236}">
                  <a16:creationId xmlns:a16="http://schemas.microsoft.com/office/drawing/2014/main" id="{1605E547-3517-4066-BA1A-B40929D0CD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45" name="Oval 221">
                <a:extLst>
                  <a:ext uri="{FF2B5EF4-FFF2-40B4-BE49-F238E27FC236}">
                    <a16:creationId xmlns:a16="http://schemas.microsoft.com/office/drawing/2014/main" id="{09E2672F-D261-4AAB-B66B-311C4820A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46" name="Oval 222">
                <a:extLst>
                  <a:ext uri="{FF2B5EF4-FFF2-40B4-BE49-F238E27FC236}">
                    <a16:creationId xmlns:a16="http://schemas.microsoft.com/office/drawing/2014/main" id="{7106B955-8B06-4168-848C-73AED2197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47" name="Oval 223">
                <a:extLst>
                  <a:ext uri="{FF2B5EF4-FFF2-40B4-BE49-F238E27FC236}">
                    <a16:creationId xmlns:a16="http://schemas.microsoft.com/office/drawing/2014/main" id="{09CABC3E-7A34-47F2-97CF-A68D6CB88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848" name="Group 224">
            <a:extLst>
              <a:ext uri="{FF2B5EF4-FFF2-40B4-BE49-F238E27FC236}">
                <a16:creationId xmlns:a16="http://schemas.microsoft.com/office/drawing/2014/main" id="{04CFDC20-346B-4F56-A20E-6EEEA7DB35B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5988"/>
            <a:ext cx="1223963" cy="1000125"/>
            <a:chOff x="1442" y="618"/>
            <a:chExt cx="998" cy="816"/>
          </a:xfrm>
        </p:grpSpPr>
        <p:sp>
          <p:nvSpPr>
            <p:cNvPr id="26849" name="Oval 225">
              <a:extLst>
                <a:ext uri="{FF2B5EF4-FFF2-40B4-BE49-F238E27FC236}">
                  <a16:creationId xmlns:a16="http://schemas.microsoft.com/office/drawing/2014/main" id="{E2430555-40A8-4CBE-947C-5BBA4CE78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50" name="Group 226">
              <a:extLst>
                <a:ext uri="{FF2B5EF4-FFF2-40B4-BE49-F238E27FC236}">
                  <a16:creationId xmlns:a16="http://schemas.microsoft.com/office/drawing/2014/main" id="{59A4FC9F-D10E-4DCD-8742-EE8B9E22FF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51" name="Oval 227">
                <a:extLst>
                  <a:ext uri="{FF2B5EF4-FFF2-40B4-BE49-F238E27FC236}">
                    <a16:creationId xmlns:a16="http://schemas.microsoft.com/office/drawing/2014/main" id="{7C8776F6-484C-4D1E-A4A7-3EEBC12B9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52" name="Oval 228">
                <a:extLst>
                  <a:ext uri="{FF2B5EF4-FFF2-40B4-BE49-F238E27FC236}">
                    <a16:creationId xmlns:a16="http://schemas.microsoft.com/office/drawing/2014/main" id="{16F344AA-87E8-46DC-AFD8-F7D224760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53" name="Oval 229">
                <a:extLst>
                  <a:ext uri="{FF2B5EF4-FFF2-40B4-BE49-F238E27FC236}">
                    <a16:creationId xmlns:a16="http://schemas.microsoft.com/office/drawing/2014/main" id="{11ECAEB4-AC77-4C02-BE04-2435CB65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855" name="Rectangle 231">
            <a:extLst>
              <a:ext uri="{FF2B5EF4-FFF2-40B4-BE49-F238E27FC236}">
                <a16:creationId xmlns:a16="http://schemas.microsoft.com/office/drawing/2014/main" id="{5722CD65-7BED-4A63-82AD-7235086F6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50" y="5659438"/>
            <a:ext cx="98425" cy="14763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56" name="Freeform 232">
            <a:extLst>
              <a:ext uri="{FF2B5EF4-FFF2-40B4-BE49-F238E27FC236}">
                <a16:creationId xmlns:a16="http://schemas.microsoft.com/office/drawing/2014/main" id="{F94B83DB-FBF7-497E-ACD5-5924A3A66DB8}"/>
              </a:ext>
            </a:extLst>
          </p:cNvPr>
          <p:cNvSpPr>
            <a:spLocks/>
          </p:cNvSpPr>
          <p:nvPr/>
        </p:nvSpPr>
        <p:spPr bwMode="auto">
          <a:xfrm>
            <a:off x="4627563" y="4725988"/>
            <a:ext cx="49212" cy="933450"/>
          </a:xfrm>
          <a:custGeom>
            <a:avLst/>
            <a:gdLst>
              <a:gd name="T0" fmla="*/ 0 w 90"/>
              <a:gd name="T1" fmla="*/ 862 h 862"/>
              <a:gd name="T2" fmla="*/ 0 w 90"/>
              <a:gd name="T3" fmla="*/ 91 h 862"/>
              <a:gd name="T4" fmla="*/ 45 w 90"/>
              <a:gd name="T5" fmla="*/ 0 h 862"/>
              <a:gd name="T6" fmla="*/ 90 w 90"/>
              <a:gd name="T7" fmla="*/ 91 h 862"/>
              <a:gd name="T8" fmla="*/ 90 w 90"/>
              <a:gd name="T9" fmla="*/ 862 h 862"/>
              <a:gd name="T10" fmla="*/ 0 w 90"/>
              <a:gd name="T11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862">
                <a:moveTo>
                  <a:pt x="0" y="862"/>
                </a:moveTo>
                <a:lnTo>
                  <a:pt x="0" y="91"/>
                </a:lnTo>
                <a:lnTo>
                  <a:pt x="45" y="0"/>
                </a:lnTo>
                <a:lnTo>
                  <a:pt x="90" y="91"/>
                </a:lnTo>
                <a:lnTo>
                  <a:pt x="90" y="862"/>
                </a:lnTo>
                <a:lnTo>
                  <a:pt x="0" y="862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0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57" name="AutoShape 233">
            <a:extLst>
              <a:ext uri="{FF2B5EF4-FFF2-40B4-BE49-F238E27FC236}">
                <a16:creationId xmlns:a16="http://schemas.microsoft.com/office/drawing/2014/main" id="{A0B20DD5-677A-41F7-9581-B7EBBB30E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824413"/>
            <a:ext cx="984250" cy="933450"/>
          </a:xfrm>
          <a:custGeom>
            <a:avLst/>
            <a:gdLst>
              <a:gd name="G0" fmla="+- 35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35"/>
              <a:gd name="G18" fmla="*/ 35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35 10800 0"/>
              <a:gd name="G26" fmla="?: G9 G17 G25"/>
              <a:gd name="G27" fmla="?: G9 0 21600"/>
              <a:gd name="G28" fmla="cos 10800 11796480"/>
              <a:gd name="G29" fmla="sin 10800 11796480"/>
              <a:gd name="G30" fmla="sin 35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82 w 21600"/>
              <a:gd name="T15" fmla="*/ 10800 h 21600"/>
              <a:gd name="T16" fmla="*/ 10800 w 21600"/>
              <a:gd name="T17" fmla="*/ 10765 h 21600"/>
              <a:gd name="T18" fmla="*/ 1621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65" y="10800"/>
                </a:moveTo>
                <a:cubicBezTo>
                  <a:pt x="10765" y="10780"/>
                  <a:pt x="10780" y="10765"/>
                  <a:pt x="10800" y="10765"/>
                </a:cubicBezTo>
                <a:cubicBezTo>
                  <a:pt x="10819" y="10765"/>
                  <a:pt x="10835" y="10780"/>
                  <a:pt x="10835" y="10800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58" name="Freeform 234">
            <a:extLst>
              <a:ext uri="{FF2B5EF4-FFF2-40B4-BE49-F238E27FC236}">
                <a16:creationId xmlns:a16="http://schemas.microsoft.com/office/drawing/2014/main" id="{9DB46D23-1227-4E18-BA7E-16D987828718}"/>
              </a:ext>
            </a:extLst>
          </p:cNvPr>
          <p:cNvSpPr>
            <a:spLocks/>
          </p:cNvSpPr>
          <p:nvPr/>
        </p:nvSpPr>
        <p:spPr bwMode="auto">
          <a:xfrm>
            <a:off x="4210050" y="5314950"/>
            <a:ext cx="49213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59" name="Freeform 235">
            <a:extLst>
              <a:ext uri="{FF2B5EF4-FFF2-40B4-BE49-F238E27FC236}">
                <a16:creationId xmlns:a16="http://schemas.microsoft.com/office/drawing/2014/main" id="{B104FE2B-BBAA-4B9E-AD53-121DE6DDF35E}"/>
              </a:ext>
            </a:extLst>
          </p:cNvPr>
          <p:cNvSpPr>
            <a:spLocks/>
          </p:cNvSpPr>
          <p:nvPr/>
        </p:nvSpPr>
        <p:spPr bwMode="auto">
          <a:xfrm>
            <a:off x="4308475" y="5561013"/>
            <a:ext cx="49213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0" name="Freeform 236">
            <a:extLst>
              <a:ext uri="{FF2B5EF4-FFF2-40B4-BE49-F238E27FC236}">
                <a16:creationId xmlns:a16="http://schemas.microsoft.com/office/drawing/2014/main" id="{1838CDBF-CC40-4CA9-8DF7-4ABC16FD3DB2}"/>
              </a:ext>
            </a:extLst>
          </p:cNvPr>
          <p:cNvSpPr>
            <a:spLocks/>
          </p:cNvSpPr>
          <p:nvPr/>
        </p:nvSpPr>
        <p:spPr bwMode="auto">
          <a:xfrm>
            <a:off x="4456113" y="5413375"/>
            <a:ext cx="49212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1" name="Freeform 237">
            <a:extLst>
              <a:ext uri="{FF2B5EF4-FFF2-40B4-BE49-F238E27FC236}">
                <a16:creationId xmlns:a16="http://schemas.microsoft.com/office/drawing/2014/main" id="{19B321D0-9D4F-49DD-B518-3B733BE1C905}"/>
              </a:ext>
            </a:extLst>
          </p:cNvPr>
          <p:cNvSpPr>
            <a:spLocks/>
          </p:cNvSpPr>
          <p:nvPr/>
        </p:nvSpPr>
        <p:spPr bwMode="auto">
          <a:xfrm flipH="1">
            <a:off x="4751388" y="5314950"/>
            <a:ext cx="49212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2" name="Freeform 238">
            <a:extLst>
              <a:ext uri="{FF2B5EF4-FFF2-40B4-BE49-F238E27FC236}">
                <a16:creationId xmlns:a16="http://schemas.microsoft.com/office/drawing/2014/main" id="{FDE9D097-7430-404E-BDEC-C3A45E891280}"/>
              </a:ext>
            </a:extLst>
          </p:cNvPr>
          <p:cNvSpPr>
            <a:spLocks/>
          </p:cNvSpPr>
          <p:nvPr/>
        </p:nvSpPr>
        <p:spPr bwMode="auto">
          <a:xfrm flipH="1">
            <a:off x="4849813" y="5561013"/>
            <a:ext cx="47625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3" name="Freeform 239">
            <a:extLst>
              <a:ext uri="{FF2B5EF4-FFF2-40B4-BE49-F238E27FC236}">
                <a16:creationId xmlns:a16="http://schemas.microsoft.com/office/drawing/2014/main" id="{DD3CAE92-BCFF-41EA-8B63-F993BF17ADEA}"/>
              </a:ext>
            </a:extLst>
          </p:cNvPr>
          <p:cNvSpPr>
            <a:spLocks/>
          </p:cNvSpPr>
          <p:nvPr/>
        </p:nvSpPr>
        <p:spPr bwMode="auto">
          <a:xfrm flipH="1">
            <a:off x="4997450" y="5413375"/>
            <a:ext cx="49213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5" name="Rectangle 241">
            <a:extLst>
              <a:ext uri="{FF2B5EF4-FFF2-40B4-BE49-F238E27FC236}">
                <a16:creationId xmlns:a16="http://schemas.microsoft.com/office/drawing/2014/main" id="{29FB2913-3378-4940-8100-1CEBB916A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0013" y="4219575"/>
            <a:ext cx="98425" cy="14763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0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66" name="Freeform 242">
            <a:extLst>
              <a:ext uri="{FF2B5EF4-FFF2-40B4-BE49-F238E27FC236}">
                <a16:creationId xmlns:a16="http://schemas.microsoft.com/office/drawing/2014/main" id="{D48AF7A0-E535-432E-ABE9-3689CA0246C5}"/>
              </a:ext>
            </a:extLst>
          </p:cNvPr>
          <p:cNvSpPr>
            <a:spLocks/>
          </p:cNvSpPr>
          <p:nvPr/>
        </p:nvSpPr>
        <p:spPr bwMode="auto">
          <a:xfrm>
            <a:off x="5203825" y="3286125"/>
            <a:ext cx="49213" cy="933450"/>
          </a:xfrm>
          <a:custGeom>
            <a:avLst/>
            <a:gdLst>
              <a:gd name="T0" fmla="*/ 0 w 90"/>
              <a:gd name="T1" fmla="*/ 862 h 862"/>
              <a:gd name="T2" fmla="*/ 0 w 90"/>
              <a:gd name="T3" fmla="*/ 91 h 862"/>
              <a:gd name="T4" fmla="*/ 45 w 90"/>
              <a:gd name="T5" fmla="*/ 0 h 862"/>
              <a:gd name="T6" fmla="*/ 90 w 90"/>
              <a:gd name="T7" fmla="*/ 91 h 862"/>
              <a:gd name="T8" fmla="*/ 90 w 90"/>
              <a:gd name="T9" fmla="*/ 862 h 862"/>
              <a:gd name="T10" fmla="*/ 0 w 90"/>
              <a:gd name="T11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862">
                <a:moveTo>
                  <a:pt x="0" y="862"/>
                </a:moveTo>
                <a:lnTo>
                  <a:pt x="0" y="91"/>
                </a:lnTo>
                <a:lnTo>
                  <a:pt x="45" y="0"/>
                </a:lnTo>
                <a:lnTo>
                  <a:pt x="90" y="91"/>
                </a:lnTo>
                <a:lnTo>
                  <a:pt x="90" y="862"/>
                </a:lnTo>
                <a:lnTo>
                  <a:pt x="0" y="862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0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7" name="AutoShape 243">
            <a:extLst>
              <a:ext uri="{FF2B5EF4-FFF2-40B4-BE49-F238E27FC236}">
                <a16:creationId xmlns:a16="http://schemas.microsoft.com/office/drawing/2014/main" id="{BC1D7F04-5ACE-480C-92AC-A50CBC133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3384550"/>
            <a:ext cx="984250" cy="933450"/>
          </a:xfrm>
          <a:custGeom>
            <a:avLst/>
            <a:gdLst>
              <a:gd name="G0" fmla="+- 35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35"/>
              <a:gd name="G18" fmla="*/ 35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35 10800 0"/>
              <a:gd name="G26" fmla="?: G9 G17 G25"/>
              <a:gd name="G27" fmla="?: G9 0 21600"/>
              <a:gd name="G28" fmla="cos 10800 11796480"/>
              <a:gd name="G29" fmla="sin 10800 11796480"/>
              <a:gd name="G30" fmla="sin 35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82 w 21600"/>
              <a:gd name="T15" fmla="*/ 10800 h 21600"/>
              <a:gd name="T16" fmla="*/ 10800 w 21600"/>
              <a:gd name="T17" fmla="*/ 10765 h 21600"/>
              <a:gd name="T18" fmla="*/ 1621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65" y="10800"/>
                </a:moveTo>
                <a:cubicBezTo>
                  <a:pt x="10765" y="10780"/>
                  <a:pt x="10780" y="10765"/>
                  <a:pt x="10800" y="10765"/>
                </a:cubicBezTo>
                <a:cubicBezTo>
                  <a:pt x="10819" y="10765"/>
                  <a:pt x="10835" y="10780"/>
                  <a:pt x="10835" y="10800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68" name="Freeform 244">
            <a:extLst>
              <a:ext uri="{FF2B5EF4-FFF2-40B4-BE49-F238E27FC236}">
                <a16:creationId xmlns:a16="http://schemas.microsoft.com/office/drawing/2014/main" id="{004236E7-C9AA-4037-8EA8-B68DFC5FB0AE}"/>
              </a:ext>
            </a:extLst>
          </p:cNvPr>
          <p:cNvSpPr>
            <a:spLocks/>
          </p:cNvSpPr>
          <p:nvPr/>
        </p:nvSpPr>
        <p:spPr bwMode="auto">
          <a:xfrm>
            <a:off x="4786313" y="3875088"/>
            <a:ext cx="49212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69" name="Freeform 245">
            <a:extLst>
              <a:ext uri="{FF2B5EF4-FFF2-40B4-BE49-F238E27FC236}">
                <a16:creationId xmlns:a16="http://schemas.microsoft.com/office/drawing/2014/main" id="{7AB14BAD-C3CF-4F62-AD7B-4F9F29D8CDE7}"/>
              </a:ext>
            </a:extLst>
          </p:cNvPr>
          <p:cNvSpPr>
            <a:spLocks/>
          </p:cNvSpPr>
          <p:nvPr/>
        </p:nvSpPr>
        <p:spPr bwMode="auto">
          <a:xfrm>
            <a:off x="4884738" y="4121150"/>
            <a:ext cx="49212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70" name="Freeform 246">
            <a:extLst>
              <a:ext uri="{FF2B5EF4-FFF2-40B4-BE49-F238E27FC236}">
                <a16:creationId xmlns:a16="http://schemas.microsoft.com/office/drawing/2014/main" id="{DAE8A814-3F03-42A7-A72E-B4B803748F52}"/>
              </a:ext>
            </a:extLst>
          </p:cNvPr>
          <p:cNvSpPr>
            <a:spLocks/>
          </p:cNvSpPr>
          <p:nvPr/>
        </p:nvSpPr>
        <p:spPr bwMode="auto">
          <a:xfrm>
            <a:off x="5032375" y="3973513"/>
            <a:ext cx="49213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71" name="Freeform 247">
            <a:extLst>
              <a:ext uri="{FF2B5EF4-FFF2-40B4-BE49-F238E27FC236}">
                <a16:creationId xmlns:a16="http://schemas.microsoft.com/office/drawing/2014/main" id="{647A4F5E-6252-4948-AFB2-29893A587AF7}"/>
              </a:ext>
            </a:extLst>
          </p:cNvPr>
          <p:cNvSpPr>
            <a:spLocks/>
          </p:cNvSpPr>
          <p:nvPr/>
        </p:nvSpPr>
        <p:spPr bwMode="auto">
          <a:xfrm flipH="1">
            <a:off x="5327650" y="3875088"/>
            <a:ext cx="49213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72" name="Freeform 248">
            <a:extLst>
              <a:ext uri="{FF2B5EF4-FFF2-40B4-BE49-F238E27FC236}">
                <a16:creationId xmlns:a16="http://schemas.microsoft.com/office/drawing/2014/main" id="{5418200B-CA61-4914-880B-34CD0206CDF8}"/>
              </a:ext>
            </a:extLst>
          </p:cNvPr>
          <p:cNvSpPr>
            <a:spLocks/>
          </p:cNvSpPr>
          <p:nvPr/>
        </p:nvSpPr>
        <p:spPr bwMode="auto">
          <a:xfrm flipH="1">
            <a:off x="5426075" y="4121150"/>
            <a:ext cx="47625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73" name="Freeform 249">
            <a:extLst>
              <a:ext uri="{FF2B5EF4-FFF2-40B4-BE49-F238E27FC236}">
                <a16:creationId xmlns:a16="http://schemas.microsoft.com/office/drawing/2014/main" id="{599D31B8-0B85-488D-9FBC-1C0F626C0B07}"/>
              </a:ext>
            </a:extLst>
          </p:cNvPr>
          <p:cNvSpPr>
            <a:spLocks/>
          </p:cNvSpPr>
          <p:nvPr/>
        </p:nvSpPr>
        <p:spPr bwMode="auto">
          <a:xfrm flipH="1">
            <a:off x="5573713" y="3973513"/>
            <a:ext cx="49212" cy="196850"/>
          </a:xfrm>
          <a:custGeom>
            <a:avLst/>
            <a:gdLst>
              <a:gd name="T0" fmla="*/ 181 w 362"/>
              <a:gd name="T1" fmla="*/ 0 h 1225"/>
              <a:gd name="T2" fmla="*/ 0 w 362"/>
              <a:gd name="T3" fmla="*/ 998 h 1225"/>
              <a:gd name="T4" fmla="*/ 181 w 362"/>
              <a:gd name="T5" fmla="*/ 1225 h 1225"/>
              <a:gd name="T6" fmla="*/ 362 w 362"/>
              <a:gd name="T7" fmla="*/ 998 h 1225"/>
              <a:gd name="T8" fmla="*/ 181 w 362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225">
                <a:moveTo>
                  <a:pt x="181" y="0"/>
                </a:moveTo>
                <a:cubicBezTo>
                  <a:pt x="121" y="0"/>
                  <a:pt x="0" y="794"/>
                  <a:pt x="0" y="998"/>
                </a:cubicBezTo>
                <a:cubicBezTo>
                  <a:pt x="0" y="1202"/>
                  <a:pt x="121" y="1225"/>
                  <a:pt x="181" y="1225"/>
                </a:cubicBezTo>
                <a:cubicBezTo>
                  <a:pt x="241" y="1225"/>
                  <a:pt x="362" y="1202"/>
                  <a:pt x="362" y="998"/>
                </a:cubicBezTo>
                <a:cubicBezTo>
                  <a:pt x="362" y="794"/>
                  <a:pt x="241" y="0"/>
                  <a:pt x="181" y="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6874" name="Group 250">
            <a:extLst>
              <a:ext uri="{FF2B5EF4-FFF2-40B4-BE49-F238E27FC236}">
                <a16:creationId xmlns:a16="http://schemas.microsoft.com/office/drawing/2014/main" id="{529C86E1-0781-4C54-9C1B-8C0122C31027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0663"/>
            <a:ext cx="1223963" cy="1000125"/>
            <a:chOff x="1442" y="618"/>
            <a:chExt cx="998" cy="816"/>
          </a:xfrm>
        </p:grpSpPr>
        <p:sp>
          <p:nvSpPr>
            <p:cNvPr id="26875" name="Oval 251">
              <a:extLst>
                <a:ext uri="{FF2B5EF4-FFF2-40B4-BE49-F238E27FC236}">
                  <a16:creationId xmlns:a16="http://schemas.microsoft.com/office/drawing/2014/main" id="{8AEB619D-D3EB-4D44-AAED-06E417EB0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76" name="Group 252">
              <a:extLst>
                <a:ext uri="{FF2B5EF4-FFF2-40B4-BE49-F238E27FC236}">
                  <a16:creationId xmlns:a16="http://schemas.microsoft.com/office/drawing/2014/main" id="{5163D9C0-1AF9-4FBB-B7A3-C56D80F12E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77" name="Oval 253">
                <a:extLst>
                  <a:ext uri="{FF2B5EF4-FFF2-40B4-BE49-F238E27FC236}">
                    <a16:creationId xmlns:a16="http://schemas.microsoft.com/office/drawing/2014/main" id="{9319DE70-81D9-43E7-B420-E3B49D56E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78" name="Oval 254">
                <a:extLst>
                  <a:ext uri="{FF2B5EF4-FFF2-40B4-BE49-F238E27FC236}">
                    <a16:creationId xmlns:a16="http://schemas.microsoft.com/office/drawing/2014/main" id="{757B2862-060C-4578-8CC9-5741AF5EB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79" name="Oval 255">
                <a:extLst>
                  <a:ext uri="{FF2B5EF4-FFF2-40B4-BE49-F238E27FC236}">
                    <a16:creationId xmlns:a16="http://schemas.microsoft.com/office/drawing/2014/main" id="{91AB9BC1-DCDA-4C09-8E89-50D35D160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880" name="Group 256">
            <a:extLst>
              <a:ext uri="{FF2B5EF4-FFF2-40B4-BE49-F238E27FC236}">
                <a16:creationId xmlns:a16="http://schemas.microsoft.com/office/drawing/2014/main" id="{3FA8833B-9D26-4869-B6CE-E82CF2E5D2EE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2250"/>
            <a:ext cx="1223963" cy="1000125"/>
            <a:chOff x="1442" y="618"/>
            <a:chExt cx="998" cy="816"/>
          </a:xfrm>
        </p:grpSpPr>
        <p:sp>
          <p:nvSpPr>
            <p:cNvPr id="26881" name="Oval 257">
              <a:extLst>
                <a:ext uri="{FF2B5EF4-FFF2-40B4-BE49-F238E27FC236}">
                  <a16:creationId xmlns:a16="http://schemas.microsoft.com/office/drawing/2014/main" id="{17BF46BD-7E96-403B-B404-C1A91D712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82" name="Group 258">
              <a:extLst>
                <a:ext uri="{FF2B5EF4-FFF2-40B4-BE49-F238E27FC236}">
                  <a16:creationId xmlns:a16="http://schemas.microsoft.com/office/drawing/2014/main" id="{83A2C0EA-3D5E-4192-87B4-C645A06C18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83" name="Oval 259">
                <a:extLst>
                  <a:ext uri="{FF2B5EF4-FFF2-40B4-BE49-F238E27FC236}">
                    <a16:creationId xmlns:a16="http://schemas.microsoft.com/office/drawing/2014/main" id="{A02E62F7-1969-4A38-96F6-0891BD818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84" name="Oval 260">
                <a:extLst>
                  <a:ext uri="{FF2B5EF4-FFF2-40B4-BE49-F238E27FC236}">
                    <a16:creationId xmlns:a16="http://schemas.microsoft.com/office/drawing/2014/main" id="{6A5EC66B-2BA1-42A9-A0B4-A34C7FE20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85" name="Oval 261">
                <a:extLst>
                  <a:ext uri="{FF2B5EF4-FFF2-40B4-BE49-F238E27FC236}">
                    <a16:creationId xmlns:a16="http://schemas.microsoft.com/office/drawing/2014/main" id="{A6C471A2-51EC-46E2-9B02-94A2305C9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886" name="AutoShape 262">
            <a:extLst>
              <a:ext uri="{FF2B5EF4-FFF2-40B4-BE49-F238E27FC236}">
                <a16:creationId xmlns:a16="http://schemas.microsoft.com/office/drawing/2014/main" id="{AD5DC05D-9152-4678-84D5-49E5A29AAC4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0663"/>
            <a:ext cx="484187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7" name="AutoShape 263">
            <a:extLst>
              <a:ext uri="{FF2B5EF4-FFF2-40B4-BE49-F238E27FC236}">
                <a16:creationId xmlns:a16="http://schemas.microsoft.com/office/drawing/2014/main" id="{9813C5D1-420C-4732-B6DA-B9865DABFA8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2250"/>
            <a:ext cx="484187" cy="936625"/>
          </a:xfrm>
          <a:prstGeom prst="moon">
            <a:avLst>
              <a:gd name="adj" fmla="val 77861"/>
            </a:avLst>
          </a:prstGeom>
          <a:gradFill rotWithShape="1">
            <a:gsLst>
              <a:gs pos="0">
                <a:srgbClr val="FFFF00"/>
              </a:gs>
              <a:gs pos="50000">
                <a:srgbClr val="FFFF00">
                  <a:gamma/>
                  <a:tint val="9412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888" name="Group 264">
            <a:extLst>
              <a:ext uri="{FF2B5EF4-FFF2-40B4-BE49-F238E27FC236}">
                <a16:creationId xmlns:a16="http://schemas.microsoft.com/office/drawing/2014/main" id="{9F612D89-724D-4742-8A89-2D7630B26E88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213100"/>
            <a:ext cx="1152525" cy="1149350"/>
            <a:chOff x="262" y="530"/>
            <a:chExt cx="994" cy="992"/>
          </a:xfrm>
        </p:grpSpPr>
        <p:sp>
          <p:nvSpPr>
            <p:cNvPr id="26889" name="Freeform 265">
              <a:extLst>
                <a:ext uri="{FF2B5EF4-FFF2-40B4-BE49-F238E27FC236}">
                  <a16:creationId xmlns:a16="http://schemas.microsoft.com/office/drawing/2014/main" id="{947697ED-F879-4215-B72C-AE5BF5096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90" name="Oval 266">
              <a:extLst>
                <a:ext uri="{FF2B5EF4-FFF2-40B4-BE49-F238E27FC236}">
                  <a16:creationId xmlns:a16="http://schemas.microsoft.com/office/drawing/2014/main" id="{45A1FEEA-7BCE-4C18-9411-C329E244D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6892" name="Freeform 268">
            <a:extLst>
              <a:ext uri="{FF2B5EF4-FFF2-40B4-BE49-F238E27FC236}">
                <a16:creationId xmlns:a16="http://schemas.microsoft.com/office/drawing/2014/main" id="{C25E3481-3597-47D9-A309-C01A7D2A6AD9}"/>
              </a:ext>
            </a:extLst>
          </p:cNvPr>
          <p:cNvSpPr>
            <a:spLocks/>
          </p:cNvSpPr>
          <p:nvPr/>
        </p:nvSpPr>
        <p:spPr bwMode="auto">
          <a:xfrm>
            <a:off x="2720975" y="3214688"/>
            <a:ext cx="1152525" cy="1149350"/>
          </a:xfrm>
          <a:custGeom>
            <a:avLst/>
            <a:gdLst>
              <a:gd name="T0" fmla="*/ 140 w 994"/>
              <a:gd name="T1" fmla="*/ 846 h 992"/>
              <a:gd name="T2" fmla="*/ 390 w 994"/>
              <a:gd name="T3" fmla="*/ 758 h 992"/>
              <a:gd name="T4" fmla="*/ 494 w 994"/>
              <a:gd name="T5" fmla="*/ 992 h 992"/>
              <a:gd name="T6" fmla="*/ 608 w 994"/>
              <a:gd name="T7" fmla="*/ 760 h 992"/>
              <a:gd name="T8" fmla="*/ 854 w 994"/>
              <a:gd name="T9" fmla="*/ 848 h 992"/>
              <a:gd name="T10" fmla="*/ 760 w 994"/>
              <a:gd name="T11" fmla="*/ 606 h 992"/>
              <a:gd name="T12" fmla="*/ 994 w 994"/>
              <a:gd name="T13" fmla="*/ 496 h 992"/>
              <a:gd name="T14" fmla="*/ 760 w 994"/>
              <a:gd name="T15" fmla="*/ 386 h 992"/>
              <a:gd name="T16" fmla="*/ 852 w 994"/>
              <a:gd name="T17" fmla="*/ 140 h 992"/>
              <a:gd name="T18" fmla="*/ 606 w 994"/>
              <a:gd name="T19" fmla="*/ 232 h 992"/>
              <a:gd name="T20" fmla="*/ 500 w 994"/>
              <a:gd name="T21" fmla="*/ 0 h 992"/>
              <a:gd name="T22" fmla="*/ 396 w 994"/>
              <a:gd name="T23" fmla="*/ 230 h 992"/>
              <a:gd name="T24" fmla="*/ 148 w 994"/>
              <a:gd name="T25" fmla="*/ 142 h 992"/>
              <a:gd name="T26" fmla="*/ 236 w 994"/>
              <a:gd name="T27" fmla="*/ 388 h 992"/>
              <a:gd name="T28" fmla="*/ 0 w 994"/>
              <a:gd name="T29" fmla="*/ 496 h 992"/>
              <a:gd name="T30" fmla="*/ 238 w 994"/>
              <a:gd name="T31" fmla="*/ 602 h 992"/>
              <a:gd name="T32" fmla="*/ 140 w 994"/>
              <a:gd name="T33" fmla="*/ 84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4" h="992">
                <a:moveTo>
                  <a:pt x="140" y="846"/>
                </a:moveTo>
                <a:lnTo>
                  <a:pt x="390" y="758"/>
                </a:lnTo>
                <a:lnTo>
                  <a:pt x="494" y="992"/>
                </a:lnTo>
                <a:lnTo>
                  <a:pt x="608" y="760"/>
                </a:lnTo>
                <a:lnTo>
                  <a:pt x="854" y="848"/>
                </a:lnTo>
                <a:lnTo>
                  <a:pt x="760" y="606"/>
                </a:lnTo>
                <a:lnTo>
                  <a:pt x="994" y="496"/>
                </a:lnTo>
                <a:lnTo>
                  <a:pt x="760" y="386"/>
                </a:lnTo>
                <a:lnTo>
                  <a:pt x="852" y="140"/>
                </a:lnTo>
                <a:lnTo>
                  <a:pt x="606" y="232"/>
                </a:lnTo>
                <a:lnTo>
                  <a:pt x="500" y="0"/>
                </a:lnTo>
                <a:lnTo>
                  <a:pt x="396" y="230"/>
                </a:lnTo>
                <a:lnTo>
                  <a:pt x="148" y="142"/>
                </a:lnTo>
                <a:lnTo>
                  <a:pt x="236" y="388"/>
                </a:lnTo>
                <a:lnTo>
                  <a:pt x="0" y="496"/>
                </a:lnTo>
                <a:lnTo>
                  <a:pt x="238" y="602"/>
                </a:lnTo>
                <a:lnTo>
                  <a:pt x="140" y="84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893" name="Oval 269">
            <a:extLst>
              <a:ext uri="{FF2B5EF4-FFF2-40B4-BE49-F238E27FC236}">
                <a16:creationId xmlns:a16="http://schemas.microsoft.com/office/drawing/2014/main" id="{D098A5D4-E977-4E9D-B60D-696529F8C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2113" y="3421063"/>
            <a:ext cx="736600" cy="736600"/>
          </a:xfrm>
          <a:prstGeom prst="ellipse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894" name="Group 270">
            <a:extLst>
              <a:ext uri="{FF2B5EF4-FFF2-40B4-BE49-F238E27FC236}">
                <a16:creationId xmlns:a16="http://schemas.microsoft.com/office/drawing/2014/main" id="{F0427CA2-5F71-4C2F-B9C2-22F7BEB33B78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7563"/>
            <a:ext cx="1223962" cy="1000125"/>
            <a:chOff x="1442" y="618"/>
            <a:chExt cx="998" cy="816"/>
          </a:xfrm>
        </p:grpSpPr>
        <p:sp>
          <p:nvSpPr>
            <p:cNvPr id="26895" name="Oval 271">
              <a:extLst>
                <a:ext uri="{FF2B5EF4-FFF2-40B4-BE49-F238E27FC236}">
                  <a16:creationId xmlns:a16="http://schemas.microsoft.com/office/drawing/2014/main" id="{D896B60E-6DDE-4585-A663-96657B45F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896" name="Group 272">
              <a:extLst>
                <a:ext uri="{FF2B5EF4-FFF2-40B4-BE49-F238E27FC236}">
                  <a16:creationId xmlns:a16="http://schemas.microsoft.com/office/drawing/2014/main" id="{EA98BA19-4EC8-479F-A00B-B5B79A5103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897" name="Oval 273">
                <a:extLst>
                  <a:ext uri="{FF2B5EF4-FFF2-40B4-BE49-F238E27FC236}">
                    <a16:creationId xmlns:a16="http://schemas.microsoft.com/office/drawing/2014/main" id="{6F749D9B-4C02-4DEA-BE8D-70B21F7FC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98" name="Oval 274">
                <a:extLst>
                  <a:ext uri="{FF2B5EF4-FFF2-40B4-BE49-F238E27FC236}">
                    <a16:creationId xmlns:a16="http://schemas.microsoft.com/office/drawing/2014/main" id="{9BE0F258-14DF-48D5-BB5E-998A9AAFC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99" name="Oval 275">
                <a:extLst>
                  <a:ext uri="{FF2B5EF4-FFF2-40B4-BE49-F238E27FC236}">
                    <a16:creationId xmlns:a16="http://schemas.microsoft.com/office/drawing/2014/main" id="{0054F2DF-AA5D-4944-9964-51AE488F7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900" name="Group 276">
            <a:extLst>
              <a:ext uri="{FF2B5EF4-FFF2-40B4-BE49-F238E27FC236}">
                <a16:creationId xmlns:a16="http://schemas.microsoft.com/office/drawing/2014/main" id="{46D2A05D-B851-4168-84AD-16800F3C2FFF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9150"/>
            <a:ext cx="1223962" cy="1000125"/>
            <a:chOff x="1442" y="618"/>
            <a:chExt cx="998" cy="816"/>
          </a:xfrm>
        </p:grpSpPr>
        <p:sp>
          <p:nvSpPr>
            <p:cNvPr id="26901" name="Oval 277">
              <a:extLst>
                <a:ext uri="{FF2B5EF4-FFF2-40B4-BE49-F238E27FC236}">
                  <a16:creationId xmlns:a16="http://schemas.microsoft.com/office/drawing/2014/main" id="{AA5CE9EA-4A44-429C-A0C9-1DA99070E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902" name="Group 278">
              <a:extLst>
                <a:ext uri="{FF2B5EF4-FFF2-40B4-BE49-F238E27FC236}">
                  <a16:creationId xmlns:a16="http://schemas.microsoft.com/office/drawing/2014/main" id="{8A1E162A-5BE5-4260-8A5A-CC7BFEABD9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903" name="Oval 279">
                <a:extLst>
                  <a:ext uri="{FF2B5EF4-FFF2-40B4-BE49-F238E27FC236}">
                    <a16:creationId xmlns:a16="http://schemas.microsoft.com/office/drawing/2014/main" id="{948E28FF-F448-4751-8B6C-BAAA46AFC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04" name="Oval 280">
                <a:extLst>
                  <a:ext uri="{FF2B5EF4-FFF2-40B4-BE49-F238E27FC236}">
                    <a16:creationId xmlns:a16="http://schemas.microsoft.com/office/drawing/2014/main" id="{4C6F6ADD-A0E4-4040-8CBC-4D8839D36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05" name="Oval 281">
                <a:extLst>
                  <a:ext uri="{FF2B5EF4-FFF2-40B4-BE49-F238E27FC236}">
                    <a16:creationId xmlns:a16="http://schemas.microsoft.com/office/drawing/2014/main" id="{74620395-6DD1-4F7A-BC61-57DB4965C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906" name="Group 282">
            <a:extLst>
              <a:ext uri="{FF2B5EF4-FFF2-40B4-BE49-F238E27FC236}">
                <a16:creationId xmlns:a16="http://schemas.microsoft.com/office/drawing/2014/main" id="{B9182AF5-256C-4097-BAAB-40AF4FC4E9A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0663"/>
            <a:ext cx="1223963" cy="1000125"/>
            <a:chOff x="1442" y="618"/>
            <a:chExt cx="998" cy="816"/>
          </a:xfrm>
        </p:grpSpPr>
        <p:sp>
          <p:nvSpPr>
            <p:cNvPr id="26907" name="Oval 283">
              <a:extLst>
                <a:ext uri="{FF2B5EF4-FFF2-40B4-BE49-F238E27FC236}">
                  <a16:creationId xmlns:a16="http://schemas.microsoft.com/office/drawing/2014/main" id="{14CACC8B-2B3B-4752-B1CF-A8D268DDA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908" name="Group 284">
              <a:extLst>
                <a:ext uri="{FF2B5EF4-FFF2-40B4-BE49-F238E27FC236}">
                  <a16:creationId xmlns:a16="http://schemas.microsoft.com/office/drawing/2014/main" id="{C244CF1B-4F19-47D1-8529-F0E629EA5E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909" name="Oval 285">
                <a:extLst>
                  <a:ext uri="{FF2B5EF4-FFF2-40B4-BE49-F238E27FC236}">
                    <a16:creationId xmlns:a16="http://schemas.microsoft.com/office/drawing/2014/main" id="{A1FB7A16-8A3E-4D53-8121-68C387CC2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10" name="Oval 286">
                <a:extLst>
                  <a:ext uri="{FF2B5EF4-FFF2-40B4-BE49-F238E27FC236}">
                    <a16:creationId xmlns:a16="http://schemas.microsoft.com/office/drawing/2014/main" id="{72560EC2-613D-4F6E-A507-AD37280E4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11" name="Oval 287">
                <a:extLst>
                  <a:ext uri="{FF2B5EF4-FFF2-40B4-BE49-F238E27FC236}">
                    <a16:creationId xmlns:a16="http://schemas.microsoft.com/office/drawing/2014/main" id="{DD1F7AB0-5ECD-41E0-8C92-540AAFB7E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912" name="Group 288">
            <a:extLst>
              <a:ext uri="{FF2B5EF4-FFF2-40B4-BE49-F238E27FC236}">
                <a16:creationId xmlns:a16="http://schemas.microsoft.com/office/drawing/2014/main" id="{B82CF298-228E-410D-A0DE-1060EE0ECE5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2250"/>
            <a:ext cx="1223963" cy="1000125"/>
            <a:chOff x="1442" y="618"/>
            <a:chExt cx="998" cy="816"/>
          </a:xfrm>
        </p:grpSpPr>
        <p:sp>
          <p:nvSpPr>
            <p:cNvPr id="26913" name="Oval 289">
              <a:extLst>
                <a:ext uri="{FF2B5EF4-FFF2-40B4-BE49-F238E27FC236}">
                  <a16:creationId xmlns:a16="http://schemas.microsoft.com/office/drawing/2014/main" id="{9083C7CC-CE83-41F0-9A1E-0100337EF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914" name="Group 290">
              <a:extLst>
                <a:ext uri="{FF2B5EF4-FFF2-40B4-BE49-F238E27FC236}">
                  <a16:creationId xmlns:a16="http://schemas.microsoft.com/office/drawing/2014/main" id="{6F1662D4-29A4-49B4-AE76-CC4E608D4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6915" name="Oval 291">
                <a:extLst>
                  <a:ext uri="{FF2B5EF4-FFF2-40B4-BE49-F238E27FC236}">
                    <a16:creationId xmlns:a16="http://schemas.microsoft.com/office/drawing/2014/main" id="{B11436B3-50E7-4B70-8AD7-96CE91540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16" name="Oval 292">
                <a:extLst>
                  <a:ext uri="{FF2B5EF4-FFF2-40B4-BE49-F238E27FC236}">
                    <a16:creationId xmlns:a16="http://schemas.microsoft.com/office/drawing/2014/main" id="{A8D0F7CD-418E-4601-A029-E556972A0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17" name="Oval 293">
                <a:extLst>
                  <a:ext uri="{FF2B5EF4-FFF2-40B4-BE49-F238E27FC236}">
                    <a16:creationId xmlns:a16="http://schemas.microsoft.com/office/drawing/2014/main" id="{18FF8DBE-7E01-4E0D-AD1A-7E2AA0CC8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90" name="AutoShape 114">
            <a:extLst>
              <a:ext uri="{FF2B5EF4-FFF2-40B4-BE49-F238E27FC236}">
                <a16:creationId xmlns:a16="http://schemas.microsoft.com/office/drawing/2014/main" id="{6F31C47D-F5A5-4587-85E7-76CE4B82FFD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7425"/>
            <a:ext cx="484188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48" name="AutoShape 272">
            <a:extLst>
              <a:ext uri="{FF2B5EF4-FFF2-40B4-BE49-F238E27FC236}">
                <a16:creationId xmlns:a16="http://schemas.microsoft.com/office/drawing/2014/main" id="{E22D1EB7-0E75-41FB-81FB-AB72FEA7B83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825" y="4799013"/>
            <a:ext cx="484188" cy="936625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5039" name="Group 463">
            <a:extLst>
              <a:ext uri="{FF2B5EF4-FFF2-40B4-BE49-F238E27FC236}">
                <a16:creationId xmlns:a16="http://schemas.microsoft.com/office/drawing/2014/main" id="{88AC5F96-E45A-4B27-AC35-16AEDC467085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157788"/>
            <a:ext cx="257175" cy="287337"/>
            <a:chOff x="580" y="3294"/>
            <a:chExt cx="363" cy="407"/>
          </a:xfrm>
        </p:grpSpPr>
        <p:sp>
          <p:nvSpPr>
            <p:cNvPr id="25040" name="Oval 464">
              <a:extLst>
                <a:ext uri="{FF2B5EF4-FFF2-40B4-BE49-F238E27FC236}">
                  <a16:creationId xmlns:a16="http://schemas.microsoft.com/office/drawing/2014/main" id="{9E82B8B5-547D-4A28-9519-4379FD0BB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1" name="Oval 465">
              <a:extLst>
                <a:ext uri="{FF2B5EF4-FFF2-40B4-BE49-F238E27FC236}">
                  <a16:creationId xmlns:a16="http://schemas.microsoft.com/office/drawing/2014/main" id="{3401D337-61AF-49D4-8323-ECDCC42E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2" name="AutoShape 466">
              <a:extLst>
                <a:ext uri="{FF2B5EF4-FFF2-40B4-BE49-F238E27FC236}">
                  <a16:creationId xmlns:a16="http://schemas.microsoft.com/office/drawing/2014/main" id="{23D1DCE2-FECB-43D5-A648-664785A821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3" name="Oval 467">
              <a:extLst>
                <a:ext uri="{FF2B5EF4-FFF2-40B4-BE49-F238E27FC236}">
                  <a16:creationId xmlns:a16="http://schemas.microsoft.com/office/drawing/2014/main" id="{720ABC20-569B-4D94-80FB-21E636A12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4" name="Oval 468">
              <a:extLst>
                <a:ext uri="{FF2B5EF4-FFF2-40B4-BE49-F238E27FC236}">
                  <a16:creationId xmlns:a16="http://schemas.microsoft.com/office/drawing/2014/main" id="{E3E4C5BD-8202-488C-9090-66AE9D137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87" name="Group 111">
            <a:extLst>
              <a:ext uri="{FF2B5EF4-FFF2-40B4-BE49-F238E27FC236}">
                <a16:creationId xmlns:a16="http://schemas.microsoft.com/office/drawing/2014/main" id="{CF78A4C3-2826-4AE0-AC81-FF696DF6287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152525" cy="1149350"/>
            <a:chOff x="262" y="530"/>
            <a:chExt cx="994" cy="992"/>
          </a:xfrm>
        </p:grpSpPr>
        <p:sp>
          <p:nvSpPr>
            <p:cNvPr id="24688" name="Freeform 112">
              <a:extLst>
                <a:ext uri="{FF2B5EF4-FFF2-40B4-BE49-F238E27FC236}">
                  <a16:creationId xmlns:a16="http://schemas.microsoft.com/office/drawing/2014/main" id="{596650C2-52D6-49EE-9AFD-4DC65DE26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9" name="Oval 113">
              <a:extLst>
                <a:ext uri="{FF2B5EF4-FFF2-40B4-BE49-F238E27FC236}">
                  <a16:creationId xmlns:a16="http://schemas.microsoft.com/office/drawing/2014/main" id="{9FF96E30-7FDD-4E38-A81E-67852C98F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845" name="Group 269">
            <a:extLst>
              <a:ext uri="{FF2B5EF4-FFF2-40B4-BE49-F238E27FC236}">
                <a16:creationId xmlns:a16="http://schemas.microsoft.com/office/drawing/2014/main" id="{05634DD0-C096-46D8-8286-F2149943617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2888"/>
            <a:ext cx="1152525" cy="1149350"/>
            <a:chOff x="262" y="530"/>
            <a:chExt cx="994" cy="992"/>
          </a:xfrm>
        </p:grpSpPr>
        <p:sp>
          <p:nvSpPr>
            <p:cNvPr id="24846" name="Freeform 270">
              <a:extLst>
                <a:ext uri="{FF2B5EF4-FFF2-40B4-BE49-F238E27FC236}">
                  <a16:creationId xmlns:a16="http://schemas.microsoft.com/office/drawing/2014/main" id="{31B5F189-F3D2-48B1-98D1-FF666FFA6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47" name="Oval 271">
              <a:extLst>
                <a:ext uri="{FF2B5EF4-FFF2-40B4-BE49-F238E27FC236}">
                  <a16:creationId xmlns:a16="http://schemas.microsoft.com/office/drawing/2014/main" id="{9133E87B-3761-4CF2-BEE4-0618AF5F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85" name="Group 409">
            <a:extLst>
              <a:ext uri="{FF2B5EF4-FFF2-40B4-BE49-F238E27FC236}">
                <a16:creationId xmlns:a16="http://schemas.microsoft.com/office/drawing/2014/main" id="{71EF622E-82D1-4A22-A6BA-E47EDF906746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3213100"/>
            <a:ext cx="385762" cy="431800"/>
            <a:chOff x="580" y="3294"/>
            <a:chExt cx="363" cy="407"/>
          </a:xfrm>
        </p:grpSpPr>
        <p:sp>
          <p:nvSpPr>
            <p:cNvPr id="24986" name="Oval 410">
              <a:extLst>
                <a:ext uri="{FF2B5EF4-FFF2-40B4-BE49-F238E27FC236}">
                  <a16:creationId xmlns:a16="http://schemas.microsoft.com/office/drawing/2014/main" id="{6344F682-21B7-408F-A6AB-96657F1F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7" name="Oval 411">
              <a:extLst>
                <a:ext uri="{FF2B5EF4-FFF2-40B4-BE49-F238E27FC236}">
                  <a16:creationId xmlns:a16="http://schemas.microsoft.com/office/drawing/2014/main" id="{9CB36703-FE8D-4378-91A2-AD42485AF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8" name="AutoShape 412">
              <a:extLst>
                <a:ext uri="{FF2B5EF4-FFF2-40B4-BE49-F238E27FC236}">
                  <a16:creationId xmlns:a16="http://schemas.microsoft.com/office/drawing/2014/main" id="{DD4C965E-1D94-4526-B743-1EA23EDAB4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89" name="Oval 413">
              <a:extLst>
                <a:ext uri="{FF2B5EF4-FFF2-40B4-BE49-F238E27FC236}">
                  <a16:creationId xmlns:a16="http://schemas.microsoft.com/office/drawing/2014/main" id="{FDDFA90D-FA76-4005-8632-5750FFE01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0" name="Oval 414">
              <a:extLst>
                <a:ext uri="{FF2B5EF4-FFF2-40B4-BE49-F238E27FC236}">
                  <a16:creationId xmlns:a16="http://schemas.microsoft.com/office/drawing/2014/main" id="{BF11A879-62AE-4985-A130-5008139A9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4578" name="Rectangle 2">
            <a:extLst>
              <a:ext uri="{FF2B5EF4-FFF2-40B4-BE49-F238E27FC236}">
                <a16:creationId xmlns:a16="http://schemas.microsoft.com/office/drawing/2014/main" id="{05B24E4D-ABEE-4737-88CE-EAD933DD85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顔あり</a:t>
            </a:r>
          </a:p>
        </p:txBody>
      </p:sp>
      <p:sp>
        <p:nvSpPr>
          <p:cNvPr id="24586" name="Freeform 10">
            <a:extLst>
              <a:ext uri="{FF2B5EF4-FFF2-40B4-BE49-F238E27FC236}">
                <a16:creationId xmlns:a16="http://schemas.microsoft.com/office/drawing/2014/main" id="{996BE083-DDD8-4834-8C6B-522AD2167630}"/>
              </a:ext>
            </a:extLst>
          </p:cNvPr>
          <p:cNvSpPr>
            <a:spLocks/>
          </p:cNvSpPr>
          <p:nvPr/>
        </p:nvSpPr>
        <p:spPr bwMode="auto">
          <a:xfrm>
            <a:off x="415925" y="846138"/>
            <a:ext cx="1577975" cy="1574800"/>
          </a:xfrm>
          <a:custGeom>
            <a:avLst/>
            <a:gdLst>
              <a:gd name="T0" fmla="*/ 140 w 994"/>
              <a:gd name="T1" fmla="*/ 846 h 992"/>
              <a:gd name="T2" fmla="*/ 390 w 994"/>
              <a:gd name="T3" fmla="*/ 758 h 992"/>
              <a:gd name="T4" fmla="*/ 494 w 994"/>
              <a:gd name="T5" fmla="*/ 992 h 992"/>
              <a:gd name="T6" fmla="*/ 608 w 994"/>
              <a:gd name="T7" fmla="*/ 760 h 992"/>
              <a:gd name="T8" fmla="*/ 854 w 994"/>
              <a:gd name="T9" fmla="*/ 848 h 992"/>
              <a:gd name="T10" fmla="*/ 760 w 994"/>
              <a:gd name="T11" fmla="*/ 606 h 992"/>
              <a:gd name="T12" fmla="*/ 994 w 994"/>
              <a:gd name="T13" fmla="*/ 496 h 992"/>
              <a:gd name="T14" fmla="*/ 760 w 994"/>
              <a:gd name="T15" fmla="*/ 386 h 992"/>
              <a:gd name="T16" fmla="*/ 852 w 994"/>
              <a:gd name="T17" fmla="*/ 140 h 992"/>
              <a:gd name="T18" fmla="*/ 606 w 994"/>
              <a:gd name="T19" fmla="*/ 232 h 992"/>
              <a:gd name="T20" fmla="*/ 500 w 994"/>
              <a:gd name="T21" fmla="*/ 0 h 992"/>
              <a:gd name="T22" fmla="*/ 396 w 994"/>
              <a:gd name="T23" fmla="*/ 230 h 992"/>
              <a:gd name="T24" fmla="*/ 148 w 994"/>
              <a:gd name="T25" fmla="*/ 142 h 992"/>
              <a:gd name="T26" fmla="*/ 236 w 994"/>
              <a:gd name="T27" fmla="*/ 388 h 992"/>
              <a:gd name="T28" fmla="*/ 0 w 994"/>
              <a:gd name="T29" fmla="*/ 496 h 992"/>
              <a:gd name="T30" fmla="*/ 238 w 994"/>
              <a:gd name="T31" fmla="*/ 602 h 992"/>
              <a:gd name="T32" fmla="*/ 140 w 994"/>
              <a:gd name="T33" fmla="*/ 84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4" h="992">
                <a:moveTo>
                  <a:pt x="140" y="846"/>
                </a:moveTo>
                <a:lnTo>
                  <a:pt x="390" y="758"/>
                </a:lnTo>
                <a:lnTo>
                  <a:pt x="494" y="992"/>
                </a:lnTo>
                <a:lnTo>
                  <a:pt x="608" y="760"/>
                </a:lnTo>
                <a:lnTo>
                  <a:pt x="854" y="848"/>
                </a:lnTo>
                <a:lnTo>
                  <a:pt x="760" y="606"/>
                </a:lnTo>
                <a:lnTo>
                  <a:pt x="994" y="496"/>
                </a:lnTo>
                <a:lnTo>
                  <a:pt x="760" y="386"/>
                </a:lnTo>
                <a:lnTo>
                  <a:pt x="852" y="140"/>
                </a:lnTo>
                <a:lnTo>
                  <a:pt x="606" y="232"/>
                </a:lnTo>
                <a:lnTo>
                  <a:pt x="500" y="0"/>
                </a:lnTo>
                <a:lnTo>
                  <a:pt x="396" y="230"/>
                </a:lnTo>
                <a:lnTo>
                  <a:pt x="148" y="142"/>
                </a:lnTo>
                <a:lnTo>
                  <a:pt x="236" y="388"/>
                </a:lnTo>
                <a:lnTo>
                  <a:pt x="0" y="496"/>
                </a:lnTo>
                <a:lnTo>
                  <a:pt x="238" y="602"/>
                </a:lnTo>
                <a:lnTo>
                  <a:pt x="140" y="846"/>
                </a:lnTo>
                <a:close/>
              </a:path>
            </a:pathLst>
          </a:cu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7" name="Freeform 11">
            <a:extLst>
              <a:ext uri="{FF2B5EF4-FFF2-40B4-BE49-F238E27FC236}">
                <a16:creationId xmlns:a16="http://schemas.microsoft.com/office/drawing/2014/main" id="{5574C192-C3C6-4699-B6F9-2A65E2641E54}"/>
              </a:ext>
            </a:extLst>
          </p:cNvPr>
          <p:cNvSpPr>
            <a:spLocks/>
          </p:cNvSpPr>
          <p:nvPr/>
        </p:nvSpPr>
        <p:spPr bwMode="auto">
          <a:xfrm>
            <a:off x="415925" y="846138"/>
            <a:ext cx="1577975" cy="1574800"/>
          </a:xfrm>
          <a:custGeom>
            <a:avLst/>
            <a:gdLst>
              <a:gd name="T0" fmla="*/ 140 w 994"/>
              <a:gd name="T1" fmla="*/ 846 h 992"/>
              <a:gd name="T2" fmla="*/ 390 w 994"/>
              <a:gd name="T3" fmla="*/ 758 h 992"/>
              <a:gd name="T4" fmla="*/ 494 w 994"/>
              <a:gd name="T5" fmla="*/ 992 h 992"/>
              <a:gd name="T6" fmla="*/ 608 w 994"/>
              <a:gd name="T7" fmla="*/ 760 h 992"/>
              <a:gd name="T8" fmla="*/ 854 w 994"/>
              <a:gd name="T9" fmla="*/ 848 h 992"/>
              <a:gd name="T10" fmla="*/ 760 w 994"/>
              <a:gd name="T11" fmla="*/ 606 h 992"/>
              <a:gd name="T12" fmla="*/ 994 w 994"/>
              <a:gd name="T13" fmla="*/ 496 h 992"/>
              <a:gd name="T14" fmla="*/ 760 w 994"/>
              <a:gd name="T15" fmla="*/ 386 h 992"/>
              <a:gd name="T16" fmla="*/ 852 w 994"/>
              <a:gd name="T17" fmla="*/ 140 h 992"/>
              <a:gd name="T18" fmla="*/ 606 w 994"/>
              <a:gd name="T19" fmla="*/ 232 h 992"/>
              <a:gd name="T20" fmla="*/ 500 w 994"/>
              <a:gd name="T21" fmla="*/ 0 h 992"/>
              <a:gd name="T22" fmla="*/ 396 w 994"/>
              <a:gd name="T23" fmla="*/ 230 h 992"/>
              <a:gd name="T24" fmla="*/ 148 w 994"/>
              <a:gd name="T25" fmla="*/ 142 h 992"/>
              <a:gd name="T26" fmla="*/ 236 w 994"/>
              <a:gd name="T27" fmla="*/ 388 h 992"/>
              <a:gd name="T28" fmla="*/ 0 w 994"/>
              <a:gd name="T29" fmla="*/ 496 h 992"/>
              <a:gd name="T30" fmla="*/ 238 w 994"/>
              <a:gd name="T31" fmla="*/ 602 h 992"/>
              <a:gd name="T32" fmla="*/ 140 w 994"/>
              <a:gd name="T33" fmla="*/ 84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4" h="992">
                <a:moveTo>
                  <a:pt x="140" y="846"/>
                </a:moveTo>
                <a:lnTo>
                  <a:pt x="390" y="758"/>
                </a:lnTo>
                <a:lnTo>
                  <a:pt x="494" y="992"/>
                </a:lnTo>
                <a:lnTo>
                  <a:pt x="608" y="760"/>
                </a:lnTo>
                <a:lnTo>
                  <a:pt x="854" y="848"/>
                </a:lnTo>
                <a:lnTo>
                  <a:pt x="760" y="606"/>
                </a:lnTo>
                <a:lnTo>
                  <a:pt x="994" y="496"/>
                </a:lnTo>
                <a:lnTo>
                  <a:pt x="760" y="386"/>
                </a:lnTo>
                <a:lnTo>
                  <a:pt x="852" y="140"/>
                </a:lnTo>
                <a:lnTo>
                  <a:pt x="606" y="232"/>
                </a:lnTo>
                <a:lnTo>
                  <a:pt x="500" y="0"/>
                </a:lnTo>
                <a:lnTo>
                  <a:pt x="396" y="230"/>
                </a:lnTo>
                <a:lnTo>
                  <a:pt x="148" y="142"/>
                </a:lnTo>
                <a:lnTo>
                  <a:pt x="236" y="388"/>
                </a:lnTo>
                <a:lnTo>
                  <a:pt x="0" y="496"/>
                </a:lnTo>
                <a:lnTo>
                  <a:pt x="238" y="602"/>
                </a:lnTo>
                <a:lnTo>
                  <a:pt x="140" y="84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8" name="Oval 12">
            <a:extLst>
              <a:ext uri="{FF2B5EF4-FFF2-40B4-BE49-F238E27FC236}">
                <a16:creationId xmlns:a16="http://schemas.microsoft.com/office/drawing/2014/main" id="{96D368AF-0EA7-478B-BC7A-0E1E8F5CA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1128713"/>
            <a:ext cx="1009650" cy="1009650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89" name="Oval 13">
            <a:extLst>
              <a:ext uri="{FF2B5EF4-FFF2-40B4-BE49-F238E27FC236}">
                <a16:creationId xmlns:a16="http://schemas.microsoft.com/office/drawing/2014/main" id="{4D2BCD09-798F-440F-B62B-5469428C6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1128713"/>
            <a:ext cx="1009650" cy="100965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590" name="Group 14">
            <a:extLst>
              <a:ext uri="{FF2B5EF4-FFF2-40B4-BE49-F238E27FC236}">
                <a16:creationId xmlns:a16="http://schemas.microsoft.com/office/drawing/2014/main" id="{C6092182-F91E-4987-9444-998E2F10A647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1341438"/>
            <a:ext cx="576263" cy="646112"/>
            <a:chOff x="580" y="3294"/>
            <a:chExt cx="363" cy="407"/>
          </a:xfrm>
        </p:grpSpPr>
        <p:sp>
          <p:nvSpPr>
            <p:cNvPr id="24591" name="Oval 15">
              <a:extLst>
                <a:ext uri="{FF2B5EF4-FFF2-40B4-BE49-F238E27FC236}">
                  <a16:creationId xmlns:a16="http://schemas.microsoft.com/office/drawing/2014/main" id="{23BE99E5-A27A-498C-AA93-5FDECFB1D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2" name="Oval 16">
              <a:extLst>
                <a:ext uri="{FF2B5EF4-FFF2-40B4-BE49-F238E27FC236}">
                  <a16:creationId xmlns:a16="http://schemas.microsoft.com/office/drawing/2014/main" id="{CDE9315D-FF23-4269-BCA2-15C0E65B4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3" name="AutoShape 17">
              <a:extLst>
                <a:ext uri="{FF2B5EF4-FFF2-40B4-BE49-F238E27FC236}">
                  <a16:creationId xmlns:a16="http://schemas.microsoft.com/office/drawing/2014/main" id="{FDEF0813-7891-4E36-88F1-41B8B592EA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4" name="Oval 18">
              <a:extLst>
                <a:ext uri="{FF2B5EF4-FFF2-40B4-BE49-F238E27FC236}">
                  <a16:creationId xmlns:a16="http://schemas.microsoft.com/office/drawing/2014/main" id="{EB98CDA3-373E-449F-AE6F-9C722C1DE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5" name="Oval 19">
              <a:extLst>
                <a:ext uri="{FF2B5EF4-FFF2-40B4-BE49-F238E27FC236}">
                  <a16:creationId xmlns:a16="http://schemas.microsoft.com/office/drawing/2014/main" id="{7C17B5FE-ABD4-4678-A03E-10D3DF512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15" name="Group 39">
            <a:extLst>
              <a:ext uri="{FF2B5EF4-FFF2-40B4-BE49-F238E27FC236}">
                <a16:creationId xmlns:a16="http://schemas.microsoft.com/office/drawing/2014/main" id="{4DF68CB0-A976-4855-B19D-EBF74E110A4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295400"/>
            <a:chOff x="1442" y="1842"/>
            <a:chExt cx="998" cy="816"/>
          </a:xfrm>
        </p:grpSpPr>
        <p:grpSp>
          <p:nvGrpSpPr>
            <p:cNvPr id="24616" name="Group 40">
              <a:extLst>
                <a:ext uri="{FF2B5EF4-FFF2-40B4-BE49-F238E27FC236}">
                  <a16:creationId xmlns:a16="http://schemas.microsoft.com/office/drawing/2014/main" id="{BF534599-65DC-4BAA-8A72-99A1853DAE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24617" name="Oval 41">
                <a:extLst>
                  <a:ext uri="{FF2B5EF4-FFF2-40B4-BE49-F238E27FC236}">
                    <a16:creationId xmlns:a16="http://schemas.microsoft.com/office/drawing/2014/main" id="{B6EAB175-0043-470E-89C9-0ACAC86EF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18" name="Group 42">
                <a:extLst>
                  <a:ext uri="{FF2B5EF4-FFF2-40B4-BE49-F238E27FC236}">
                    <a16:creationId xmlns:a16="http://schemas.microsoft.com/office/drawing/2014/main" id="{0E423D28-687E-44BC-B267-4853D619F5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619" name="Oval 43">
                  <a:extLst>
                    <a:ext uri="{FF2B5EF4-FFF2-40B4-BE49-F238E27FC236}">
                      <a16:creationId xmlns:a16="http://schemas.microsoft.com/office/drawing/2014/main" id="{838A0A88-4EF8-440D-BF68-A09651070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0" name="Oval 44">
                  <a:extLst>
                    <a:ext uri="{FF2B5EF4-FFF2-40B4-BE49-F238E27FC236}">
                      <a16:creationId xmlns:a16="http://schemas.microsoft.com/office/drawing/2014/main" id="{1351FDBB-2681-4E2C-95D9-481D910FC6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1" name="Oval 45">
                  <a:extLst>
                    <a:ext uri="{FF2B5EF4-FFF2-40B4-BE49-F238E27FC236}">
                      <a16:creationId xmlns:a16="http://schemas.microsoft.com/office/drawing/2014/main" id="{6D9B46AC-0FD4-4840-A3B8-178B246D8C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622" name="Group 46">
              <a:extLst>
                <a:ext uri="{FF2B5EF4-FFF2-40B4-BE49-F238E27FC236}">
                  <a16:creationId xmlns:a16="http://schemas.microsoft.com/office/drawing/2014/main" id="{AB7EA3B3-D7B4-40AA-996A-8EF31B688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842"/>
              <a:ext cx="998" cy="816"/>
              <a:chOff x="1442" y="618"/>
              <a:chExt cx="998" cy="816"/>
            </a:xfrm>
          </p:grpSpPr>
          <p:sp>
            <p:nvSpPr>
              <p:cNvPr id="24623" name="Oval 47">
                <a:extLst>
                  <a:ext uri="{FF2B5EF4-FFF2-40B4-BE49-F238E27FC236}">
                    <a16:creationId xmlns:a16="http://schemas.microsoft.com/office/drawing/2014/main" id="{25A2C274-23F1-4F41-A527-3B7FC189D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24" name="Group 48">
                <a:extLst>
                  <a:ext uri="{FF2B5EF4-FFF2-40B4-BE49-F238E27FC236}">
                    <a16:creationId xmlns:a16="http://schemas.microsoft.com/office/drawing/2014/main" id="{4D4F28BE-8C69-491C-94CE-0BDE6E05D3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625" name="Oval 49">
                  <a:extLst>
                    <a:ext uri="{FF2B5EF4-FFF2-40B4-BE49-F238E27FC236}">
                      <a16:creationId xmlns:a16="http://schemas.microsoft.com/office/drawing/2014/main" id="{9C007CD7-2D03-4756-8D15-30D31AC1B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6" name="Oval 50">
                  <a:extLst>
                    <a:ext uri="{FF2B5EF4-FFF2-40B4-BE49-F238E27FC236}">
                      <a16:creationId xmlns:a16="http://schemas.microsoft.com/office/drawing/2014/main" id="{1AD533BC-D0ED-4AB4-9D28-26421BCAF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7" name="Oval 51">
                  <a:extLst>
                    <a:ext uri="{FF2B5EF4-FFF2-40B4-BE49-F238E27FC236}">
                      <a16:creationId xmlns:a16="http://schemas.microsoft.com/office/drawing/2014/main" id="{62D28464-5182-4E10-9436-0DAB002854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628" name="Group 52">
            <a:extLst>
              <a:ext uri="{FF2B5EF4-FFF2-40B4-BE49-F238E27FC236}">
                <a16:creationId xmlns:a16="http://schemas.microsoft.com/office/drawing/2014/main" id="{C0C5AC7E-57E2-4230-9122-89AC213A4141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1341438"/>
            <a:ext cx="576262" cy="646112"/>
            <a:chOff x="580" y="3294"/>
            <a:chExt cx="363" cy="407"/>
          </a:xfrm>
        </p:grpSpPr>
        <p:sp>
          <p:nvSpPr>
            <p:cNvPr id="24629" name="Oval 53">
              <a:extLst>
                <a:ext uri="{FF2B5EF4-FFF2-40B4-BE49-F238E27FC236}">
                  <a16:creationId xmlns:a16="http://schemas.microsoft.com/office/drawing/2014/main" id="{20A561CF-D641-41D7-9A4F-19929E94E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0" name="Oval 54">
              <a:extLst>
                <a:ext uri="{FF2B5EF4-FFF2-40B4-BE49-F238E27FC236}">
                  <a16:creationId xmlns:a16="http://schemas.microsoft.com/office/drawing/2014/main" id="{EA32951D-BD56-4A4E-8D49-F429473E3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1" name="AutoShape 55">
              <a:extLst>
                <a:ext uri="{FF2B5EF4-FFF2-40B4-BE49-F238E27FC236}">
                  <a16:creationId xmlns:a16="http://schemas.microsoft.com/office/drawing/2014/main" id="{514C10B1-A17F-4F9E-AC77-F8AB4B8583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2" name="Oval 56">
              <a:extLst>
                <a:ext uri="{FF2B5EF4-FFF2-40B4-BE49-F238E27FC236}">
                  <a16:creationId xmlns:a16="http://schemas.microsoft.com/office/drawing/2014/main" id="{802655F1-C4D5-44AC-B00E-65F38188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3" name="Oval 57">
              <a:extLst>
                <a:ext uri="{FF2B5EF4-FFF2-40B4-BE49-F238E27FC236}">
                  <a16:creationId xmlns:a16="http://schemas.microsoft.com/office/drawing/2014/main" id="{ACBE6B22-EB76-48CF-90F4-1980C40C3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4634" name="Oval 58">
            <a:extLst>
              <a:ext uri="{FF2B5EF4-FFF2-40B4-BE49-F238E27FC236}">
                <a16:creationId xmlns:a16="http://schemas.microsoft.com/office/drawing/2014/main" id="{76CC776C-7883-497F-A791-83FB032C0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35" name="Oval 59">
            <a:extLst>
              <a:ext uri="{FF2B5EF4-FFF2-40B4-BE49-F238E27FC236}">
                <a16:creationId xmlns:a16="http://schemas.microsoft.com/office/drawing/2014/main" id="{1060118A-AD6F-43BF-87DA-85A6BFB92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36" name="AutoShape 60">
            <a:extLst>
              <a:ext uri="{FF2B5EF4-FFF2-40B4-BE49-F238E27FC236}">
                <a16:creationId xmlns:a16="http://schemas.microsoft.com/office/drawing/2014/main" id="{348752D0-8896-47F6-BD93-D7A66D16262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637" name="Group 61">
            <a:extLst>
              <a:ext uri="{FF2B5EF4-FFF2-40B4-BE49-F238E27FC236}">
                <a16:creationId xmlns:a16="http://schemas.microsoft.com/office/drawing/2014/main" id="{63BFA9A8-453D-4189-A5B1-D506155B7F7E}"/>
              </a:ext>
            </a:extLst>
          </p:cNvPr>
          <p:cNvGrpSpPr>
            <a:grpSpLocks/>
          </p:cNvGrpSpPr>
          <p:nvPr/>
        </p:nvGrpSpPr>
        <p:grpSpPr bwMode="auto">
          <a:xfrm rot="-2700000">
            <a:off x="6248400" y="1198563"/>
            <a:ext cx="288925" cy="715962"/>
            <a:chOff x="2394" y="2027"/>
            <a:chExt cx="182" cy="451"/>
          </a:xfrm>
        </p:grpSpPr>
        <p:sp>
          <p:nvSpPr>
            <p:cNvPr id="24638" name="Rectangle 62">
              <a:extLst>
                <a:ext uri="{FF2B5EF4-FFF2-40B4-BE49-F238E27FC236}">
                  <a16:creationId xmlns:a16="http://schemas.microsoft.com/office/drawing/2014/main" id="{38E06D1C-1AB9-4B73-A87E-2637B5CA3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160"/>
              <a:ext cx="44" cy="318"/>
            </a:xfrm>
            <a:prstGeom prst="rect">
              <a:avLst/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9" name="Freeform 63">
              <a:extLst>
                <a:ext uri="{FF2B5EF4-FFF2-40B4-BE49-F238E27FC236}">
                  <a16:creationId xmlns:a16="http://schemas.microsoft.com/office/drawing/2014/main" id="{B0BC74EB-2D47-4C3E-A887-F8E49BFDB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2027"/>
              <a:ext cx="182" cy="178"/>
            </a:xfrm>
            <a:custGeom>
              <a:avLst/>
              <a:gdLst>
                <a:gd name="T0" fmla="*/ 13 w 167"/>
                <a:gd name="T1" fmla="*/ 178 h 178"/>
                <a:gd name="T2" fmla="*/ 103 w 167"/>
                <a:gd name="T3" fmla="*/ 178 h 178"/>
                <a:gd name="T4" fmla="*/ 147 w 167"/>
                <a:gd name="T5" fmla="*/ 66 h 178"/>
                <a:gd name="T6" fmla="*/ 103 w 167"/>
                <a:gd name="T7" fmla="*/ 88 h 178"/>
                <a:gd name="T8" fmla="*/ 50 w 167"/>
                <a:gd name="T9" fmla="*/ 0 h 178"/>
                <a:gd name="T10" fmla="*/ 0 w 167"/>
                <a:gd name="T11" fmla="*/ 90 h 178"/>
                <a:gd name="T12" fmla="*/ 13 w 167"/>
                <a:gd name="T1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78">
                  <a:moveTo>
                    <a:pt x="13" y="178"/>
                  </a:moveTo>
                  <a:lnTo>
                    <a:pt x="103" y="178"/>
                  </a:lnTo>
                  <a:cubicBezTo>
                    <a:pt x="125" y="159"/>
                    <a:pt x="167" y="78"/>
                    <a:pt x="147" y="66"/>
                  </a:cubicBezTo>
                  <a:cubicBezTo>
                    <a:pt x="127" y="54"/>
                    <a:pt x="118" y="99"/>
                    <a:pt x="103" y="88"/>
                  </a:cubicBezTo>
                  <a:cubicBezTo>
                    <a:pt x="87" y="77"/>
                    <a:pt x="101" y="1"/>
                    <a:pt x="50" y="0"/>
                  </a:cubicBezTo>
                  <a:cubicBezTo>
                    <a:pt x="10" y="1"/>
                    <a:pt x="0" y="33"/>
                    <a:pt x="0" y="90"/>
                  </a:cubicBezTo>
                  <a:cubicBezTo>
                    <a:pt x="0" y="147"/>
                    <a:pt x="10" y="160"/>
                    <a:pt x="13" y="17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40" name="Group 64">
            <a:extLst>
              <a:ext uri="{FF2B5EF4-FFF2-40B4-BE49-F238E27FC236}">
                <a16:creationId xmlns:a16="http://schemas.microsoft.com/office/drawing/2014/main" id="{0402952E-FDD6-4D89-A87F-F236DD1C870B}"/>
              </a:ext>
            </a:extLst>
          </p:cNvPr>
          <p:cNvGrpSpPr>
            <a:grpSpLocks/>
          </p:cNvGrpSpPr>
          <p:nvPr/>
        </p:nvGrpSpPr>
        <p:grpSpPr bwMode="auto">
          <a:xfrm rot="2700000" flipH="1">
            <a:off x="7112000" y="1198563"/>
            <a:ext cx="288925" cy="715962"/>
            <a:chOff x="2394" y="2027"/>
            <a:chExt cx="182" cy="451"/>
          </a:xfrm>
        </p:grpSpPr>
        <p:sp>
          <p:nvSpPr>
            <p:cNvPr id="24641" name="Rectangle 65">
              <a:extLst>
                <a:ext uri="{FF2B5EF4-FFF2-40B4-BE49-F238E27FC236}">
                  <a16:creationId xmlns:a16="http://schemas.microsoft.com/office/drawing/2014/main" id="{BA09FF7E-46C7-46FC-A045-CED084E4C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160"/>
              <a:ext cx="44" cy="318"/>
            </a:xfrm>
            <a:prstGeom prst="rect">
              <a:avLst/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2" name="Freeform 66">
              <a:extLst>
                <a:ext uri="{FF2B5EF4-FFF2-40B4-BE49-F238E27FC236}">
                  <a16:creationId xmlns:a16="http://schemas.microsoft.com/office/drawing/2014/main" id="{1D29431F-5BBC-4CAA-9069-444ED6FF2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2027"/>
              <a:ext cx="182" cy="178"/>
            </a:xfrm>
            <a:custGeom>
              <a:avLst/>
              <a:gdLst>
                <a:gd name="T0" fmla="*/ 13 w 167"/>
                <a:gd name="T1" fmla="*/ 178 h 178"/>
                <a:gd name="T2" fmla="*/ 103 w 167"/>
                <a:gd name="T3" fmla="*/ 178 h 178"/>
                <a:gd name="T4" fmla="*/ 147 w 167"/>
                <a:gd name="T5" fmla="*/ 66 h 178"/>
                <a:gd name="T6" fmla="*/ 103 w 167"/>
                <a:gd name="T7" fmla="*/ 88 h 178"/>
                <a:gd name="T8" fmla="*/ 50 w 167"/>
                <a:gd name="T9" fmla="*/ 0 h 178"/>
                <a:gd name="T10" fmla="*/ 0 w 167"/>
                <a:gd name="T11" fmla="*/ 90 h 178"/>
                <a:gd name="T12" fmla="*/ 13 w 167"/>
                <a:gd name="T1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78">
                  <a:moveTo>
                    <a:pt x="13" y="178"/>
                  </a:moveTo>
                  <a:lnTo>
                    <a:pt x="103" y="178"/>
                  </a:lnTo>
                  <a:cubicBezTo>
                    <a:pt x="125" y="159"/>
                    <a:pt x="167" y="78"/>
                    <a:pt x="147" y="66"/>
                  </a:cubicBezTo>
                  <a:cubicBezTo>
                    <a:pt x="127" y="54"/>
                    <a:pt x="118" y="99"/>
                    <a:pt x="103" y="88"/>
                  </a:cubicBezTo>
                  <a:cubicBezTo>
                    <a:pt x="87" y="77"/>
                    <a:pt x="101" y="1"/>
                    <a:pt x="50" y="0"/>
                  </a:cubicBezTo>
                  <a:cubicBezTo>
                    <a:pt x="10" y="1"/>
                    <a:pt x="0" y="33"/>
                    <a:pt x="0" y="90"/>
                  </a:cubicBezTo>
                  <a:cubicBezTo>
                    <a:pt x="0" y="147"/>
                    <a:pt x="10" y="160"/>
                    <a:pt x="13" y="17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43" name="Group 67">
            <a:extLst>
              <a:ext uri="{FF2B5EF4-FFF2-40B4-BE49-F238E27FC236}">
                <a16:creationId xmlns:a16="http://schemas.microsoft.com/office/drawing/2014/main" id="{1596F026-B01A-45F8-A1D5-6DDDC3545DD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223962" cy="1000125"/>
            <a:chOff x="1442" y="618"/>
            <a:chExt cx="998" cy="816"/>
          </a:xfrm>
        </p:grpSpPr>
        <p:sp>
          <p:nvSpPr>
            <p:cNvPr id="24644" name="Oval 68">
              <a:extLst>
                <a:ext uri="{FF2B5EF4-FFF2-40B4-BE49-F238E27FC236}">
                  <a16:creationId xmlns:a16="http://schemas.microsoft.com/office/drawing/2014/main" id="{632FEC18-E3A3-45E0-B681-3D507F1BC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45" name="Group 69">
              <a:extLst>
                <a:ext uri="{FF2B5EF4-FFF2-40B4-BE49-F238E27FC236}">
                  <a16:creationId xmlns:a16="http://schemas.microsoft.com/office/drawing/2014/main" id="{D0286F4B-6037-4EE8-AE95-0043D91F0D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646" name="Oval 70">
                <a:extLst>
                  <a:ext uri="{FF2B5EF4-FFF2-40B4-BE49-F238E27FC236}">
                    <a16:creationId xmlns:a16="http://schemas.microsoft.com/office/drawing/2014/main" id="{26F37D51-93D4-4857-BA6A-2C9DAF468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7" name="Oval 71">
                <a:extLst>
                  <a:ext uri="{FF2B5EF4-FFF2-40B4-BE49-F238E27FC236}">
                    <a16:creationId xmlns:a16="http://schemas.microsoft.com/office/drawing/2014/main" id="{A19DEE6F-B8AC-4ED5-A950-9EB6F4375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8" name="Oval 72">
                <a:extLst>
                  <a:ext uri="{FF2B5EF4-FFF2-40B4-BE49-F238E27FC236}">
                    <a16:creationId xmlns:a16="http://schemas.microsoft.com/office/drawing/2014/main" id="{AD196BE4-32B2-45F7-852D-3D262DEA2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649" name="Group 73">
            <a:extLst>
              <a:ext uri="{FF2B5EF4-FFF2-40B4-BE49-F238E27FC236}">
                <a16:creationId xmlns:a16="http://schemas.microsoft.com/office/drawing/2014/main" id="{35B85E06-256E-4C6D-A018-EB446DB9416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2888"/>
            <a:ext cx="1223962" cy="1000125"/>
            <a:chOff x="1442" y="618"/>
            <a:chExt cx="998" cy="816"/>
          </a:xfrm>
        </p:grpSpPr>
        <p:sp>
          <p:nvSpPr>
            <p:cNvPr id="24650" name="Oval 74">
              <a:extLst>
                <a:ext uri="{FF2B5EF4-FFF2-40B4-BE49-F238E27FC236}">
                  <a16:creationId xmlns:a16="http://schemas.microsoft.com/office/drawing/2014/main" id="{29D5C17E-982D-4592-A2AB-BBB53464B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51" name="Group 75">
              <a:extLst>
                <a:ext uri="{FF2B5EF4-FFF2-40B4-BE49-F238E27FC236}">
                  <a16:creationId xmlns:a16="http://schemas.microsoft.com/office/drawing/2014/main" id="{28483BA1-7CD0-4D7F-BB67-6CA2189042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652" name="Oval 76">
                <a:extLst>
                  <a:ext uri="{FF2B5EF4-FFF2-40B4-BE49-F238E27FC236}">
                    <a16:creationId xmlns:a16="http://schemas.microsoft.com/office/drawing/2014/main" id="{2FE4DB9C-DECA-41D6-BF6B-2F1757594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3" name="Oval 77">
                <a:extLst>
                  <a:ext uri="{FF2B5EF4-FFF2-40B4-BE49-F238E27FC236}">
                    <a16:creationId xmlns:a16="http://schemas.microsoft.com/office/drawing/2014/main" id="{63B35C65-5016-436D-B990-EB5A656F4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4" name="Oval 78">
                <a:extLst>
                  <a:ext uri="{FF2B5EF4-FFF2-40B4-BE49-F238E27FC236}">
                    <a16:creationId xmlns:a16="http://schemas.microsoft.com/office/drawing/2014/main" id="{1C538CBC-8534-40A3-A21E-4C091D269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4673" name="AutoShape 97">
            <a:extLst>
              <a:ext uri="{FF2B5EF4-FFF2-40B4-BE49-F238E27FC236}">
                <a16:creationId xmlns:a16="http://schemas.microsoft.com/office/drawing/2014/main" id="{AF21072D-E57E-4B67-8B38-E93BB537BBF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74" name="Oval 98">
            <a:extLst>
              <a:ext uri="{FF2B5EF4-FFF2-40B4-BE49-F238E27FC236}">
                <a16:creationId xmlns:a16="http://schemas.microsoft.com/office/drawing/2014/main" id="{4E178837-11A1-46CF-B4D5-F62069291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75" name="Oval 99">
            <a:extLst>
              <a:ext uri="{FF2B5EF4-FFF2-40B4-BE49-F238E27FC236}">
                <a16:creationId xmlns:a16="http://schemas.microsoft.com/office/drawing/2014/main" id="{46342484-DD0D-41C7-B76D-CDC78D5BB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rgbClr val="333333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76" name="AutoShape 100">
            <a:extLst>
              <a:ext uri="{FF2B5EF4-FFF2-40B4-BE49-F238E27FC236}">
                <a16:creationId xmlns:a16="http://schemas.microsoft.com/office/drawing/2014/main" id="{058252D9-9CFF-4DA0-A877-F9277F7EC4C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677" name="Group 101">
            <a:extLst>
              <a:ext uri="{FF2B5EF4-FFF2-40B4-BE49-F238E27FC236}">
                <a16:creationId xmlns:a16="http://schemas.microsoft.com/office/drawing/2014/main" id="{4CB5C9A8-6BA8-4D28-8CE5-C8270DB14DD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24678" name="Rectangle 102">
              <a:extLst>
                <a:ext uri="{FF2B5EF4-FFF2-40B4-BE49-F238E27FC236}">
                  <a16:creationId xmlns:a16="http://schemas.microsoft.com/office/drawing/2014/main" id="{D8BD53E5-99EE-4164-B841-871116E09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79" name="Freeform 103">
              <a:extLst>
                <a:ext uri="{FF2B5EF4-FFF2-40B4-BE49-F238E27FC236}">
                  <a16:creationId xmlns:a16="http://schemas.microsoft.com/office/drawing/2014/main" id="{81C24CEB-461D-49D2-AC32-9508FC0C3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0" name="AutoShape 104">
              <a:extLst>
                <a:ext uri="{FF2B5EF4-FFF2-40B4-BE49-F238E27FC236}">
                  <a16:creationId xmlns:a16="http://schemas.microsoft.com/office/drawing/2014/main" id="{53337DE0-5911-4C3E-80FF-E37101E00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81" name="Freeform 105">
              <a:extLst>
                <a:ext uri="{FF2B5EF4-FFF2-40B4-BE49-F238E27FC236}">
                  <a16:creationId xmlns:a16="http://schemas.microsoft.com/office/drawing/2014/main" id="{117861D3-5834-43FE-ACC7-8204C8CCA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2" name="Freeform 106">
              <a:extLst>
                <a:ext uri="{FF2B5EF4-FFF2-40B4-BE49-F238E27FC236}">
                  <a16:creationId xmlns:a16="http://schemas.microsoft.com/office/drawing/2014/main" id="{A42B8688-089A-42DD-A582-76135630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3" name="Freeform 107">
              <a:extLst>
                <a:ext uri="{FF2B5EF4-FFF2-40B4-BE49-F238E27FC236}">
                  <a16:creationId xmlns:a16="http://schemas.microsoft.com/office/drawing/2014/main" id="{8E735025-0D82-473D-B2EC-29923C19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4" name="Freeform 108">
              <a:extLst>
                <a:ext uri="{FF2B5EF4-FFF2-40B4-BE49-F238E27FC236}">
                  <a16:creationId xmlns:a16="http://schemas.microsoft.com/office/drawing/2014/main" id="{4EE43DAF-529E-4F95-8006-8093E7A9DD1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5" name="Freeform 109">
              <a:extLst>
                <a:ext uri="{FF2B5EF4-FFF2-40B4-BE49-F238E27FC236}">
                  <a16:creationId xmlns:a16="http://schemas.microsoft.com/office/drawing/2014/main" id="{74A8BFAB-02A1-4A4D-ADEC-FF395CCD2EF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86" name="Freeform 110">
              <a:extLst>
                <a:ext uri="{FF2B5EF4-FFF2-40B4-BE49-F238E27FC236}">
                  <a16:creationId xmlns:a16="http://schemas.microsoft.com/office/drawing/2014/main" id="{3A42222A-8E5D-44AD-A0E9-8AB2A92EF28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91" name="Group 115">
            <a:extLst>
              <a:ext uri="{FF2B5EF4-FFF2-40B4-BE49-F238E27FC236}">
                <a16:creationId xmlns:a16="http://schemas.microsoft.com/office/drawing/2014/main" id="{616F18AE-BC3F-44D0-A68D-AB14B0D026A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223963" cy="1000125"/>
            <a:chOff x="1442" y="618"/>
            <a:chExt cx="998" cy="816"/>
          </a:xfrm>
        </p:grpSpPr>
        <p:sp>
          <p:nvSpPr>
            <p:cNvPr id="24692" name="Oval 116">
              <a:extLst>
                <a:ext uri="{FF2B5EF4-FFF2-40B4-BE49-F238E27FC236}">
                  <a16:creationId xmlns:a16="http://schemas.microsoft.com/office/drawing/2014/main" id="{B8D6B78E-3321-47E8-AEC9-B68630C24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93" name="Group 117">
              <a:extLst>
                <a:ext uri="{FF2B5EF4-FFF2-40B4-BE49-F238E27FC236}">
                  <a16:creationId xmlns:a16="http://schemas.microsoft.com/office/drawing/2014/main" id="{A21A5E50-BEA2-41C4-91D4-7D01455A6B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694" name="Oval 118">
                <a:extLst>
                  <a:ext uri="{FF2B5EF4-FFF2-40B4-BE49-F238E27FC236}">
                    <a16:creationId xmlns:a16="http://schemas.microsoft.com/office/drawing/2014/main" id="{F5336F16-48BE-41F6-885B-C1430F049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5" name="Oval 119">
                <a:extLst>
                  <a:ext uri="{FF2B5EF4-FFF2-40B4-BE49-F238E27FC236}">
                    <a16:creationId xmlns:a16="http://schemas.microsoft.com/office/drawing/2014/main" id="{ED4EB5D3-582F-4453-8A8A-EA9CE30FC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6" name="Oval 120">
                <a:extLst>
                  <a:ext uri="{FF2B5EF4-FFF2-40B4-BE49-F238E27FC236}">
                    <a16:creationId xmlns:a16="http://schemas.microsoft.com/office/drawing/2014/main" id="{D712BAEE-5210-400A-B32D-D8F086DA7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697" name="Group 121">
            <a:extLst>
              <a:ext uri="{FF2B5EF4-FFF2-40B4-BE49-F238E27FC236}">
                <a16:creationId xmlns:a16="http://schemas.microsoft.com/office/drawing/2014/main" id="{F8118C91-EC47-4672-8C3D-61079A2B2F3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223963" cy="1000125"/>
            <a:chOff x="1442" y="618"/>
            <a:chExt cx="998" cy="816"/>
          </a:xfrm>
        </p:grpSpPr>
        <p:sp>
          <p:nvSpPr>
            <p:cNvPr id="24698" name="Oval 122">
              <a:extLst>
                <a:ext uri="{FF2B5EF4-FFF2-40B4-BE49-F238E27FC236}">
                  <a16:creationId xmlns:a16="http://schemas.microsoft.com/office/drawing/2014/main" id="{78AD1340-7119-42E3-ABA6-8BED78190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99" name="Group 123">
              <a:extLst>
                <a:ext uri="{FF2B5EF4-FFF2-40B4-BE49-F238E27FC236}">
                  <a16:creationId xmlns:a16="http://schemas.microsoft.com/office/drawing/2014/main" id="{91F5CF90-0A10-4AF9-A1DB-933209E3F6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700" name="Oval 124">
                <a:extLst>
                  <a:ext uri="{FF2B5EF4-FFF2-40B4-BE49-F238E27FC236}">
                    <a16:creationId xmlns:a16="http://schemas.microsoft.com/office/drawing/2014/main" id="{60F7BB29-DB81-4B85-9028-C99579E41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01" name="Oval 125">
                <a:extLst>
                  <a:ext uri="{FF2B5EF4-FFF2-40B4-BE49-F238E27FC236}">
                    <a16:creationId xmlns:a16="http://schemas.microsoft.com/office/drawing/2014/main" id="{BC928138-6DBB-4F57-AC0D-033844F27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02" name="Oval 126">
                <a:extLst>
                  <a:ext uri="{FF2B5EF4-FFF2-40B4-BE49-F238E27FC236}">
                    <a16:creationId xmlns:a16="http://schemas.microsoft.com/office/drawing/2014/main" id="{0208921F-E574-4B80-A592-55F618447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703" name="Group 127">
            <a:extLst>
              <a:ext uri="{FF2B5EF4-FFF2-40B4-BE49-F238E27FC236}">
                <a16:creationId xmlns:a16="http://schemas.microsoft.com/office/drawing/2014/main" id="{6D8CCDE3-4C93-4214-85B2-625F550A695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984250" cy="1081088"/>
            <a:chOff x="2666" y="527"/>
            <a:chExt cx="908" cy="998"/>
          </a:xfrm>
        </p:grpSpPr>
        <p:sp>
          <p:nvSpPr>
            <p:cNvPr id="24704" name="Rectangle 128">
              <a:extLst>
                <a:ext uri="{FF2B5EF4-FFF2-40B4-BE49-F238E27FC236}">
                  <a16:creationId xmlns:a16="http://schemas.microsoft.com/office/drawing/2014/main" id="{0AEB4A59-EA26-44A0-9FFF-DF2973FE1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5" name="Freeform 129">
              <a:extLst>
                <a:ext uri="{FF2B5EF4-FFF2-40B4-BE49-F238E27FC236}">
                  <a16:creationId xmlns:a16="http://schemas.microsoft.com/office/drawing/2014/main" id="{421D48B8-3607-4501-A28E-71F4FD8A3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6" name="AutoShape 130">
              <a:extLst>
                <a:ext uri="{FF2B5EF4-FFF2-40B4-BE49-F238E27FC236}">
                  <a16:creationId xmlns:a16="http://schemas.microsoft.com/office/drawing/2014/main" id="{5E887338-DF96-4126-A403-37EA6E0F8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07" name="Freeform 131">
              <a:extLst>
                <a:ext uri="{FF2B5EF4-FFF2-40B4-BE49-F238E27FC236}">
                  <a16:creationId xmlns:a16="http://schemas.microsoft.com/office/drawing/2014/main" id="{749ABFBA-624C-4FE3-A146-41A6E9ACB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8" name="Freeform 132">
              <a:extLst>
                <a:ext uri="{FF2B5EF4-FFF2-40B4-BE49-F238E27FC236}">
                  <a16:creationId xmlns:a16="http://schemas.microsoft.com/office/drawing/2014/main" id="{5804F650-36C4-4642-883A-3926F821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09" name="Freeform 133">
              <a:extLst>
                <a:ext uri="{FF2B5EF4-FFF2-40B4-BE49-F238E27FC236}">
                  <a16:creationId xmlns:a16="http://schemas.microsoft.com/office/drawing/2014/main" id="{A749F4CE-9ED0-4DF1-A334-6D951A786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0" name="Freeform 134">
              <a:extLst>
                <a:ext uri="{FF2B5EF4-FFF2-40B4-BE49-F238E27FC236}">
                  <a16:creationId xmlns:a16="http://schemas.microsoft.com/office/drawing/2014/main" id="{7C45DE9A-A87B-4248-B593-58E20674AB4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1" name="Freeform 135">
              <a:extLst>
                <a:ext uri="{FF2B5EF4-FFF2-40B4-BE49-F238E27FC236}">
                  <a16:creationId xmlns:a16="http://schemas.microsoft.com/office/drawing/2014/main" id="{C8510512-0463-4EE4-B65F-0D353E5C4F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2" name="Freeform 136">
              <a:extLst>
                <a:ext uri="{FF2B5EF4-FFF2-40B4-BE49-F238E27FC236}">
                  <a16:creationId xmlns:a16="http://schemas.microsoft.com/office/drawing/2014/main" id="{1EE215ED-E82D-43F6-94E4-8A279221583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713" name="Group 137">
            <a:extLst>
              <a:ext uri="{FF2B5EF4-FFF2-40B4-BE49-F238E27FC236}">
                <a16:creationId xmlns:a16="http://schemas.microsoft.com/office/drawing/2014/main" id="{B64843E1-52D6-4CFC-9149-2CCE68715E07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284538"/>
            <a:ext cx="984250" cy="1081087"/>
            <a:chOff x="2666" y="527"/>
            <a:chExt cx="908" cy="998"/>
          </a:xfrm>
        </p:grpSpPr>
        <p:sp>
          <p:nvSpPr>
            <p:cNvPr id="24714" name="Rectangle 138">
              <a:extLst>
                <a:ext uri="{FF2B5EF4-FFF2-40B4-BE49-F238E27FC236}">
                  <a16:creationId xmlns:a16="http://schemas.microsoft.com/office/drawing/2014/main" id="{22FBA1C3-A68D-44EB-9B3E-264E5544E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15" name="Freeform 139">
              <a:extLst>
                <a:ext uri="{FF2B5EF4-FFF2-40B4-BE49-F238E27FC236}">
                  <a16:creationId xmlns:a16="http://schemas.microsoft.com/office/drawing/2014/main" id="{3CA32E30-A44C-4E01-9A77-071D5AB8E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6" name="AutoShape 140">
              <a:extLst>
                <a:ext uri="{FF2B5EF4-FFF2-40B4-BE49-F238E27FC236}">
                  <a16:creationId xmlns:a16="http://schemas.microsoft.com/office/drawing/2014/main" id="{924ADBFF-D8D3-4ED4-8408-B3214508F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17" name="Freeform 141">
              <a:extLst>
                <a:ext uri="{FF2B5EF4-FFF2-40B4-BE49-F238E27FC236}">
                  <a16:creationId xmlns:a16="http://schemas.microsoft.com/office/drawing/2014/main" id="{1316A975-0A67-490F-82E0-9F4F95AAA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8" name="Freeform 142">
              <a:extLst>
                <a:ext uri="{FF2B5EF4-FFF2-40B4-BE49-F238E27FC236}">
                  <a16:creationId xmlns:a16="http://schemas.microsoft.com/office/drawing/2014/main" id="{43493538-4152-488F-B696-C22F47976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19" name="Freeform 143">
              <a:extLst>
                <a:ext uri="{FF2B5EF4-FFF2-40B4-BE49-F238E27FC236}">
                  <a16:creationId xmlns:a16="http://schemas.microsoft.com/office/drawing/2014/main" id="{3EA5A6FA-1122-4C09-BCBD-2347E22CE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20" name="Freeform 144">
              <a:extLst>
                <a:ext uri="{FF2B5EF4-FFF2-40B4-BE49-F238E27FC236}">
                  <a16:creationId xmlns:a16="http://schemas.microsoft.com/office/drawing/2014/main" id="{A317F6BA-AB82-4858-BC79-96828F638BB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21" name="Freeform 145">
              <a:extLst>
                <a:ext uri="{FF2B5EF4-FFF2-40B4-BE49-F238E27FC236}">
                  <a16:creationId xmlns:a16="http://schemas.microsoft.com/office/drawing/2014/main" id="{25916014-055C-4793-B4A7-23FB834C32B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22" name="Freeform 146">
              <a:extLst>
                <a:ext uri="{FF2B5EF4-FFF2-40B4-BE49-F238E27FC236}">
                  <a16:creationId xmlns:a16="http://schemas.microsoft.com/office/drawing/2014/main" id="{8EC260C6-ED33-4554-9BFC-79282D7CEEA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723" name="Group 147">
            <a:extLst>
              <a:ext uri="{FF2B5EF4-FFF2-40B4-BE49-F238E27FC236}">
                <a16:creationId xmlns:a16="http://schemas.microsoft.com/office/drawing/2014/main" id="{28F9DE57-59B7-496D-A548-36ED1F77B7ED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24724" name="Group 148">
              <a:extLst>
                <a:ext uri="{FF2B5EF4-FFF2-40B4-BE49-F238E27FC236}">
                  <a16:creationId xmlns:a16="http://schemas.microsoft.com/office/drawing/2014/main" id="{8F2D42CB-1F22-49B3-A8CE-DD5FE485E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4725" name="Oval 149">
                <a:extLst>
                  <a:ext uri="{FF2B5EF4-FFF2-40B4-BE49-F238E27FC236}">
                    <a16:creationId xmlns:a16="http://schemas.microsoft.com/office/drawing/2014/main" id="{893003E8-F75E-4799-AC2A-81AB99B00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726" name="Group 150">
                <a:extLst>
                  <a:ext uri="{FF2B5EF4-FFF2-40B4-BE49-F238E27FC236}">
                    <a16:creationId xmlns:a16="http://schemas.microsoft.com/office/drawing/2014/main" id="{15BFB268-212A-4874-880D-4A228EF30D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727" name="Oval 151">
                  <a:extLst>
                    <a:ext uri="{FF2B5EF4-FFF2-40B4-BE49-F238E27FC236}">
                      <a16:creationId xmlns:a16="http://schemas.microsoft.com/office/drawing/2014/main" id="{34D6710C-5172-4185-8571-0503DC491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8" name="Oval 152">
                  <a:extLst>
                    <a:ext uri="{FF2B5EF4-FFF2-40B4-BE49-F238E27FC236}">
                      <a16:creationId xmlns:a16="http://schemas.microsoft.com/office/drawing/2014/main" id="{16DDC8AB-7F01-4604-8D83-55B58B16F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9" name="Oval 153">
                  <a:extLst>
                    <a:ext uri="{FF2B5EF4-FFF2-40B4-BE49-F238E27FC236}">
                      <a16:creationId xmlns:a16="http://schemas.microsoft.com/office/drawing/2014/main" id="{36A897C0-3320-4961-937E-9903C5AF5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730" name="Freeform 154">
              <a:extLst>
                <a:ext uri="{FF2B5EF4-FFF2-40B4-BE49-F238E27FC236}">
                  <a16:creationId xmlns:a16="http://schemas.microsoft.com/office/drawing/2014/main" id="{D95E1D14-B70D-46C6-96D1-4E759CD12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1" name="Freeform 155">
              <a:extLst>
                <a:ext uri="{FF2B5EF4-FFF2-40B4-BE49-F238E27FC236}">
                  <a16:creationId xmlns:a16="http://schemas.microsoft.com/office/drawing/2014/main" id="{C8C1D19C-1CAF-4B7B-B073-81415D0C6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2" name="Freeform 156">
              <a:extLst>
                <a:ext uri="{FF2B5EF4-FFF2-40B4-BE49-F238E27FC236}">
                  <a16:creationId xmlns:a16="http://schemas.microsoft.com/office/drawing/2014/main" id="{FFFCFFAB-C2DA-401A-BB25-10891A7B5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3" name="Freeform 157">
              <a:extLst>
                <a:ext uri="{FF2B5EF4-FFF2-40B4-BE49-F238E27FC236}">
                  <a16:creationId xmlns:a16="http://schemas.microsoft.com/office/drawing/2014/main" id="{228A983F-7772-4870-A10A-CFDEA407795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4" name="Freeform 158">
              <a:extLst>
                <a:ext uri="{FF2B5EF4-FFF2-40B4-BE49-F238E27FC236}">
                  <a16:creationId xmlns:a16="http://schemas.microsoft.com/office/drawing/2014/main" id="{E712E013-4DAF-4632-B1EC-3AB4A625C8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5" name="Freeform 159">
              <a:extLst>
                <a:ext uri="{FF2B5EF4-FFF2-40B4-BE49-F238E27FC236}">
                  <a16:creationId xmlns:a16="http://schemas.microsoft.com/office/drawing/2014/main" id="{A2EDFE66-4A67-4799-9BCA-649F65CE45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6" name="Freeform 160">
              <a:extLst>
                <a:ext uri="{FF2B5EF4-FFF2-40B4-BE49-F238E27FC236}">
                  <a16:creationId xmlns:a16="http://schemas.microsoft.com/office/drawing/2014/main" id="{243809DB-CADC-44F0-87EC-12DD386A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7" name="Freeform 161">
              <a:extLst>
                <a:ext uri="{FF2B5EF4-FFF2-40B4-BE49-F238E27FC236}">
                  <a16:creationId xmlns:a16="http://schemas.microsoft.com/office/drawing/2014/main" id="{1ABE863C-4220-4CE2-B356-8DD1BEF210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8" name="Freeform 162">
              <a:extLst>
                <a:ext uri="{FF2B5EF4-FFF2-40B4-BE49-F238E27FC236}">
                  <a16:creationId xmlns:a16="http://schemas.microsoft.com/office/drawing/2014/main" id="{0B72CB23-7B93-4354-A43E-582A36DE8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739" name="Group 163">
            <a:extLst>
              <a:ext uri="{FF2B5EF4-FFF2-40B4-BE49-F238E27FC236}">
                <a16:creationId xmlns:a16="http://schemas.microsoft.com/office/drawing/2014/main" id="{F4821541-6559-4F5E-9B3A-41B366419D2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24740" name="AutoShape 164">
              <a:extLst>
                <a:ext uri="{FF2B5EF4-FFF2-40B4-BE49-F238E27FC236}">
                  <a16:creationId xmlns:a16="http://schemas.microsoft.com/office/drawing/2014/main" id="{B8D1B0F2-8AF7-4565-9EF3-CF346BFE58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1" name="AutoShape 165">
              <a:extLst>
                <a:ext uri="{FF2B5EF4-FFF2-40B4-BE49-F238E27FC236}">
                  <a16:creationId xmlns:a16="http://schemas.microsoft.com/office/drawing/2014/main" id="{58C994D5-B006-4063-8365-2CAF731FAB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2" name="AutoShape 166">
              <a:extLst>
                <a:ext uri="{FF2B5EF4-FFF2-40B4-BE49-F238E27FC236}">
                  <a16:creationId xmlns:a16="http://schemas.microsoft.com/office/drawing/2014/main" id="{E00E2506-DCB5-4156-BBDA-8036DAC76C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743" name="Group 167">
              <a:extLst>
                <a:ext uri="{FF2B5EF4-FFF2-40B4-BE49-F238E27FC236}">
                  <a16:creationId xmlns:a16="http://schemas.microsoft.com/office/drawing/2014/main" id="{892AAFD4-F7CC-429C-A593-1500A9F5C4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4744" name="Oval 168">
                <a:extLst>
                  <a:ext uri="{FF2B5EF4-FFF2-40B4-BE49-F238E27FC236}">
                    <a16:creationId xmlns:a16="http://schemas.microsoft.com/office/drawing/2014/main" id="{5F0D5DCD-705F-4459-AF47-598CD4CAC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745" name="Group 169">
                <a:extLst>
                  <a:ext uri="{FF2B5EF4-FFF2-40B4-BE49-F238E27FC236}">
                    <a16:creationId xmlns:a16="http://schemas.microsoft.com/office/drawing/2014/main" id="{7CFAA6FC-A72E-4A13-9E04-17D15155BE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746" name="Oval 170">
                  <a:extLst>
                    <a:ext uri="{FF2B5EF4-FFF2-40B4-BE49-F238E27FC236}">
                      <a16:creationId xmlns:a16="http://schemas.microsoft.com/office/drawing/2014/main" id="{9FD3DE51-8D29-4092-9DDA-41BB4C1EDF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7" name="Oval 171">
                  <a:extLst>
                    <a:ext uri="{FF2B5EF4-FFF2-40B4-BE49-F238E27FC236}">
                      <a16:creationId xmlns:a16="http://schemas.microsoft.com/office/drawing/2014/main" id="{0FC721DE-2866-46EB-B83D-BD293EBF15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8" name="Oval 172">
                  <a:extLst>
                    <a:ext uri="{FF2B5EF4-FFF2-40B4-BE49-F238E27FC236}">
                      <a16:creationId xmlns:a16="http://schemas.microsoft.com/office/drawing/2014/main" id="{29F99887-C55D-4E96-BBC4-CF59DE7F49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749" name="Group 173">
            <a:extLst>
              <a:ext uri="{FF2B5EF4-FFF2-40B4-BE49-F238E27FC236}">
                <a16:creationId xmlns:a16="http://schemas.microsoft.com/office/drawing/2014/main" id="{22B56DAD-8E60-4FCB-8B38-36B9709D3BF6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24750" name="Group 174">
              <a:extLst>
                <a:ext uri="{FF2B5EF4-FFF2-40B4-BE49-F238E27FC236}">
                  <a16:creationId xmlns:a16="http://schemas.microsoft.com/office/drawing/2014/main" id="{FC62AE1C-DFBB-4074-8C0C-B90EB99219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4751" name="Oval 175">
                <a:extLst>
                  <a:ext uri="{FF2B5EF4-FFF2-40B4-BE49-F238E27FC236}">
                    <a16:creationId xmlns:a16="http://schemas.microsoft.com/office/drawing/2014/main" id="{0540A8D4-14BB-4791-B9AE-0D78DAA0E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752" name="Group 176">
                <a:extLst>
                  <a:ext uri="{FF2B5EF4-FFF2-40B4-BE49-F238E27FC236}">
                    <a16:creationId xmlns:a16="http://schemas.microsoft.com/office/drawing/2014/main" id="{5E4B694A-A8C4-4C0B-B2EA-A276328E6F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753" name="Oval 177">
                  <a:extLst>
                    <a:ext uri="{FF2B5EF4-FFF2-40B4-BE49-F238E27FC236}">
                      <a16:creationId xmlns:a16="http://schemas.microsoft.com/office/drawing/2014/main" id="{6D154918-80B0-4C2C-928C-4BD3AE188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4" name="Oval 178">
                  <a:extLst>
                    <a:ext uri="{FF2B5EF4-FFF2-40B4-BE49-F238E27FC236}">
                      <a16:creationId xmlns:a16="http://schemas.microsoft.com/office/drawing/2014/main" id="{72B3907F-7982-4126-9B74-3F33E155F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5" name="Oval 179">
                  <a:extLst>
                    <a:ext uri="{FF2B5EF4-FFF2-40B4-BE49-F238E27FC236}">
                      <a16:creationId xmlns:a16="http://schemas.microsoft.com/office/drawing/2014/main" id="{2EF774D7-3549-4198-B6D4-9AA5CF90F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756" name="Oval 180">
              <a:extLst>
                <a:ext uri="{FF2B5EF4-FFF2-40B4-BE49-F238E27FC236}">
                  <a16:creationId xmlns:a16="http://schemas.microsoft.com/office/drawing/2014/main" id="{2C45E155-76FE-45F5-BAF5-C76BBC127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7" name="Oval 181">
              <a:extLst>
                <a:ext uri="{FF2B5EF4-FFF2-40B4-BE49-F238E27FC236}">
                  <a16:creationId xmlns:a16="http://schemas.microsoft.com/office/drawing/2014/main" id="{D74FB863-3EE2-4674-B697-003F56D46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8" name="Oval 182">
              <a:extLst>
                <a:ext uri="{FF2B5EF4-FFF2-40B4-BE49-F238E27FC236}">
                  <a16:creationId xmlns:a16="http://schemas.microsoft.com/office/drawing/2014/main" id="{CB4C0452-8F2E-467F-88F2-7451C4E21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9" name="Oval 183">
              <a:extLst>
                <a:ext uri="{FF2B5EF4-FFF2-40B4-BE49-F238E27FC236}">
                  <a16:creationId xmlns:a16="http://schemas.microsoft.com/office/drawing/2014/main" id="{82B3CFE3-CE2C-4624-B7C9-75102DE2E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0" name="Oval 184">
              <a:extLst>
                <a:ext uri="{FF2B5EF4-FFF2-40B4-BE49-F238E27FC236}">
                  <a16:creationId xmlns:a16="http://schemas.microsoft.com/office/drawing/2014/main" id="{2E4773CD-4AAE-4BEB-A868-BD92412E8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1" name="Oval 185">
              <a:extLst>
                <a:ext uri="{FF2B5EF4-FFF2-40B4-BE49-F238E27FC236}">
                  <a16:creationId xmlns:a16="http://schemas.microsoft.com/office/drawing/2014/main" id="{696D6552-9DE4-417B-A8A7-D5E36EFF9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2" name="Oval 186">
              <a:extLst>
                <a:ext uri="{FF2B5EF4-FFF2-40B4-BE49-F238E27FC236}">
                  <a16:creationId xmlns:a16="http://schemas.microsoft.com/office/drawing/2014/main" id="{35993561-E574-423E-AC84-2EE4542A5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3" name="Oval 187">
              <a:extLst>
                <a:ext uri="{FF2B5EF4-FFF2-40B4-BE49-F238E27FC236}">
                  <a16:creationId xmlns:a16="http://schemas.microsoft.com/office/drawing/2014/main" id="{E07B163F-9DD5-48E9-A54E-90328B5BB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4" name="Oval 188">
              <a:extLst>
                <a:ext uri="{FF2B5EF4-FFF2-40B4-BE49-F238E27FC236}">
                  <a16:creationId xmlns:a16="http://schemas.microsoft.com/office/drawing/2014/main" id="{A6346E87-73A0-45F5-99E4-1D8B0582A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765" name="Group 189">
            <a:extLst>
              <a:ext uri="{FF2B5EF4-FFF2-40B4-BE49-F238E27FC236}">
                <a16:creationId xmlns:a16="http://schemas.microsoft.com/office/drawing/2014/main" id="{640B4871-E60D-4A00-9A3A-69CC36BD4C7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4766" name="Oval 190">
              <a:extLst>
                <a:ext uri="{FF2B5EF4-FFF2-40B4-BE49-F238E27FC236}">
                  <a16:creationId xmlns:a16="http://schemas.microsoft.com/office/drawing/2014/main" id="{132FA4A0-D2C6-4B15-A20E-91D51C00E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7" name="Rectangle 191">
              <a:extLst>
                <a:ext uri="{FF2B5EF4-FFF2-40B4-BE49-F238E27FC236}">
                  <a16:creationId xmlns:a16="http://schemas.microsoft.com/office/drawing/2014/main" id="{F7F7DCFB-8CCE-465E-BAD7-21B62C546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68" name="Rectangle 192">
              <a:extLst>
                <a:ext uri="{FF2B5EF4-FFF2-40B4-BE49-F238E27FC236}">
                  <a16:creationId xmlns:a16="http://schemas.microsoft.com/office/drawing/2014/main" id="{FA76632E-9421-447C-B100-AACEAC809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769" name="Group 193">
              <a:extLst>
                <a:ext uri="{FF2B5EF4-FFF2-40B4-BE49-F238E27FC236}">
                  <a16:creationId xmlns:a16="http://schemas.microsoft.com/office/drawing/2014/main" id="{16594CE5-FD7A-408F-91F1-2425683810D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4770" name="Rectangle 194">
                <a:extLst>
                  <a:ext uri="{FF2B5EF4-FFF2-40B4-BE49-F238E27FC236}">
                    <a16:creationId xmlns:a16="http://schemas.microsoft.com/office/drawing/2014/main" id="{45D03447-BB19-444D-B233-9B300FCB6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71" name="Rectangle 195">
                <a:extLst>
                  <a:ext uri="{FF2B5EF4-FFF2-40B4-BE49-F238E27FC236}">
                    <a16:creationId xmlns:a16="http://schemas.microsoft.com/office/drawing/2014/main" id="{2E878CE0-EFD5-4293-BD1A-D452E4657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772" name="Rectangle 196">
              <a:extLst>
                <a:ext uri="{FF2B5EF4-FFF2-40B4-BE49-F238E27FC236}">
                  <a16:creationId xmlns:a16="http://schemas.microsoft.com/office/drawing/2014/main" id="{F61E01EF-BA37-4899-9692-66E00FDBF8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73" name="Rectangle 197">
              <a:extLst>
                <a:ext uri="{FF2B5EF4-FFF2-40B4-BE49-F238E27FC236}">
                  <a16:creationId xmlns:a16="http://schemas.microsoft.com/office/drawing/2014/main" id="{FBFA2917-5F0D-4555-8D3B-4D0E473CA2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774" name="Group 198">
              <a:extLst>
                <a:ext uri="{FF2B5EF4-FFF2-40B4-BE49-F238E27FC236}">
                  <a16:creationId xmlns:a16="http://schemas.microsoft.com/office/drawing/2014/main" id="{4A6C110F-4526-4F10-9BD8-CA129AB4EA6B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4775" name="Rectangle 199">
                <a:extLst>
                  <a:ext uri="{FF2B5EF4-FFF2-40B4-BE49-F238E27FC236}">
                    <a16:creationId xmlns:a16="http://schemas.microsoft.com/office/drawing/2014/main" id="{696E44BB-5CBC-4E1F-A2D7-B113CDDB9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76" name="Rectangle 200">
                <a:extLst>
                  <a:ext uri="{FF2B5EF4-FFF2-40B4-BE49-F238E27FC236}">
                    <a16:creationId xmlns:a16="http://schemas.microsoft.com/office/drawing/2014/main" id="{FA9B8441-292E-4C74-966F-1AD63018B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4777" name="AutoShape 201">
            <a:extLst>
              <a:ext uri="{FF2B5EF4-FFF2-40B4-BE49-F238E27FC236}">
                <a16:creationId xmlns:a16="http://schemas.microsoft.com/office/drawing/2014/main" id="{693CC53F-B323-4A9F-98BF-3021689EE0A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778" name="Oval 202">
            <a:extLst>
              <a:ext uri="{FF2B5EF4-FFF2-40B4-BE49-F238E27FC236}">
                <a16:creationId xmlns:a16="http://schemas.microsoft.com/office/drawing/2014/main" id="{D0930788-715E-41F0-A90B-D46242CF6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1557338"/>
            <a:ext cx="863600" cy="863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779" name="Oval 203">
            <a:extLst>
              <a:ext uri="{FF2B5EF4-FFF2-40B4-BE49-F238E27FC236}">
                <a16:creationId xmlns:a16="http://schemas.microsoft.com/office/drawing/2014/main" id="{DB81CC1A-3935-4BC0-82F2-50FA63E89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1054100"/>
            <a:ext cx="574675" cy="5746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780" name="AutoShape 204">
            <a:extLst>
              <a:ext uri="{FF2B5EF4-FFF2-40B4-BE49-F238E27FC236}">
                <a16:creationId xmlns:a16="http://schemas.microsoft.com/office/drawing/2014/main" id="{850885B8-3039-42C9-AE8C-53D80C42548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08763" y="838200"/>
            <a:ext cx="431800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781" name="Group 205">
            <a:extLst>
              <a:ext uri="{FF2B5EF4-FFF2-40B4-BE49-F238E27FC236}">
                <a16:creationId xmlns:a16="http://schemas.microsoft.com/office/drawing/2014/main" id="{B66A6523-F0EA-4B78-B2C7-987D9CC0E292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24782" name="Rectangle 206">
              <a:extLst>
                <a:ext uri="{FF2B5EF4-FFF2-40B4-BE49-F238E27FC236}">
                  <a16:creationId xmlns:a16="http://schemas.microsoft.com/office/drawing/2014/main" id="{0E34AA39-1750-4FBC-ADD9-AC6776229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83" name="Freeform 207">
              <a:extLst>
                <a:ext uri="{FF2B5EF4-FFF2-40B4-BE49-F238E27FC236}">
                  <a16:creationId xmlns:a16="http://schemas.microsoft.com/office/drawing/2014/main" id="{98BB3E54-9644-49CC-9C71-7228F4001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84" name="AutoShape 208">
              <a:extLst>
                <a:ext uri="{FF2B5EF4-FFF2-40B4-BE49-F238E27FC236}">
                  <a16:creationId xmlns:a16="http://schemas.microsoft.com/office/drawing/2014/main" id="{40C7373F-64DF-4385-AA5E-0D0317E92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85" name="Freeform 209">
              <a:extLst>
                <a:ext uri="{FF2B5EF4-FFF2-40B4-BE49-F238E27FC236}">
                  <a16:creationId xmlns:a16="http://schemas.microsoft.com/office/drawing/2014/main" id="{4CDD8E53-5042-445A-BE97-E0F96E56D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86" name="Freeform 210">
              <a:extLst>
                <a:ext uri="{FF2B5EF4-FFF2-40B4-BE49-F238E27FC236}">
                  <a16:creationId xmlns:a16="http://schemas.microsoft.com/office/drawing/2014/main" id="{2FF92D74-C508-4470-9E54-0FCCEA555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87" name="Freeform 211">
              <a:extLst>
                <a:ext uri="{FF2B5EF4-FFF2-40B4-BE49-F238E27FC236}">
                  <a16:creationId xmlns:a16="http://schemas.microsoft.com/office/drawing/2014/main" id="{C65A7AB7-5D9F-434A-807D-2EA813D12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88" name="Freeform 212">
              <a:extLst>
                <a:ext uri="{FF2B5EF4-FFF2-40B4-BE49-F238E27FC236}">
                  <a16:creationId xmlns:a16="http://schemas.microsoft.com/office/drawing/2014/main" id="{C11E856E-40AC-42CE-AA32-1EFB61543D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89" name="Freeform 213">
              <a:extLst>
                <a:ext uri="{FF2B5EF4-FFF2-40B4-BE49-F238E27FC236}">
                  <a16:creationId xmlns:a16="http://schemas.microsoft.com/office/drawing/2014/main" id="{47B97A17-625E-432D-A25E-A699F475442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90" name="Freeform 214">
              <a:extLst>
                <a:ext uri="{FF2B5EF4-FFF2-40B4-BE49-F238E27FC236}">
                  <a16:creationId xmlns:a16="http://schemas.microsoft.com/office/drawing/2014/main" id="{9CFBA12B-6AA3-4456-A7F3-2C967DE401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791" name="Group 215">
            <a:extLst>
              <a:ext uri="{FF2B5EF4-FFF2-40B4-BE49-F238E27FC236}">
                <a16:creationId xmlns:a16="http://schemas.microsoft.com/office/drawing/2014/main" id="{68CEF926-5AC9-4FE9-9286-F86845901FB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24792" name="Group 216">
              <a:extLst>
                <a:ext uri="{FF2B5EF4-FFF2-40B4-BE49-F238E27FC236}">
                  <a16:creationId xmlns:a16="http://schemas.microsoft.com/office/drawing/2014/main" id="{204D9A55-AFF2-4879-B9DE-11DBA811C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4793" name="Oval 217">
                <a:extLst>
                  <a:ext uri="{FF2B5EF4-FFF2-40B4-BE49-F238E27FC236}">
                    <a16:creationId xmlns:a16="http://schemas.microsoft.com/office/drawing/2014/main" id="{F45EF60C-2D96-4607-9C28-083D3453A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794" name="Group 218">
                <a:extLst>
                  <a:ext uri="{FF2B5EF4-FFF2-40B4-BE49-F238E27FC236}">
                    <a16:creationId xmlns:a16="http://schemas.microsoft.com/office/drawing/2014/main" id="{9CCA274D-F28E-4704-AE93-6B9E31D728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795" name="Oval 219">
                  <a:extLst>
                    <a:ext uri="{FF2B5EF4-FFF2-40B4-BE49-F238E27FC236}">
                      <a16:creationId xmlns:a16="http://schemas.microsoft.com/office/drawing/2014/main" id="{385946D2-7B48-4818-99DC-4CA7DBAA08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6" name="Oval 220">
                  <a:extLst>
                    <a:ext uri="{FF2B5EF4-FFF2-40B4-BE49-F238E27FC236}">
                      <a16:creationId xmlns:a16="http://schemas.microsoft.com/office/drawing/2014/main" id="{91B93E10-50C4-45A0-8DCE-EE4238F7F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7" name="Oval 221">
                  <a:extLst>
                    <a:ext uri="{FF2B5EF4-FFF2-40B4-BE49-F238E27FC236}">
                      <a16:creationId xmlns:a16="http://schemas.microsoft.com/office/drawing/2014/main" id="{C67805CC-A5AC-45DF-9CD0-FE017CCF40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798" name="Freeform 222">
              <a:extLst>
                <a:ext uri="{FF2B5EF4-FFF2-40B4-BE49-F238E27FC236}">
                  <a16:creationId xmlns:a16="http://schemas.microsoft.com/office/drawing/2014/main" id="{0BBB1D95-C27B-49D2-B914-0C60E6F86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99" name="Freeform 223">
              <a:extLst>
                <a:ext uri="{FF2B5EF4-FFF2-40B4-BE49-F238E27FC236}">
                  <a16:creationId xmlns:a16="http://schemas.microsoft.com/office/drawing/2014/main" id="{31DBA4FC-C6E0-4143-8E63-577C38571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0" name="Freeform 224">
              <a:extLst>
                <a:ext uri="{FF2B5EF4-FFF2-40B4-BE49-F238E27FC236}">
                  <a16:creationId xmlns:a16="http://schemas.microsoft.com/office/drawing/2014/main" id="{38B4977F-098E-4F1D-B4A0-73AD7845B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1" name="Freeform 225">
              <a:extLst>
                <a:ext uri="{FF2B5EF4-FFF2-40B4-BE49-F238E27FC236}">
                  <a16:creationId xmlns:a16="http://schemas.microsoft.com/office/drawing/2014/main" id="{B2061E7E-D1B0-471E-81D7-06BEDB96178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2" name="Freeform 226">
              <a:extLst>
                <a:ext uri="{FF2B5EF4-FFF2-40B4-BE49-F238E27FC236}">
                  <a16:creationId xmlns:a16="http://schemas.microsoft.com/office/drawing/2014/main" id="{F4B849CA-6ABC-4857-83FC-AE37A28E3F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3" name="Freeform 227">
              <a:extLst>
                <a:ext uri="{FF2B5EF4-FFF2-40B4-BE49-F238E27FC236}">
                  <a16:creationId xmlns:a16="http://schemas.microsoft.com/office/drawing/2014/main" id="{9C14478F-616F-4430-B572-5349323439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4" name="Freeform 228">
              <a:extLst>
                <a:ext uri="{FF2B5EF4-FFF2-40B4-BE49-F238E27FC236}">
                  <a16:creationId xmlns:a16="http://schemas.microsoft.com/office/drawing/2014/main" id="{7E625CB7-8819-48A6-847D-AF24B858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5" name="Freeform 229">
              <a:extLst>
                <a:ext uri="{FF2B5EF4-FFF2-40B4-BE49-F238E27FC236}">
                  <a16:creationId xmlns:a16="http://schemas.microsoft.com/office/drawing/2014/main" id="{6D21570F-A90A-4185-930E-2EBAEE55BC0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06" name="Freeform 230">
              <a:extLst>
                <a:ext uri="{FF2B5EF4-FFF2-40B4-BE49-F238E27FC236}">
                  <a16:creationId xmlns:a16="http://schemas.microsoft.com/office/drawing/2014/main" id="{5E2BC0B1-624A-43B1-9C8C-046C80EA2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807" name="Group 231">
            <a:extLst>
              <a:ext uri="{FF2B5EF4-FFF2-40B4-BE49-F238E27FC236}">
                <a16:creationId xmlns:a16="http://schemas.microsoft.com/office/drawing/2014/main" id="{865D0182-3DCB-4758-BABE-9D3C353BA41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24808" name="AutoShape 232">
              <a:extLst>
                <a:ext uri="{FF2B5EF4-FFF2-40B4-BE49-F238E27FC236}">
                  <a16:creationId xmlns:a16="http://schemas.microsoft.com/office/drawing/2014/main" id="{3AAB745C-7D90-437C-87A8-728FC40E2A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09" name="AutoShape 233">
              <a:extLst>
                <a:ext uri="{FF2B5EF4-FFF2-40B4-BE49-F238E27FC236}">
                  <a16:creationId xmlns:a16="http://schemas.microsoft.com/office/drawing/2014/main" id="{4208F30E-2B24-4D5B-9912-591973FD05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10" name="AutoShape 234">
              <a:extLst>
                <a:ext uri="{FF2B5EF4-FFF2-40B4-BE49-F238E27FC236}">
                  <a16:creationId xmlns:a16="http://schemas.microsoft.com/office/drawing/2014/main" id="{8E797864-9E5F-4BA7-BB77-36AE64FBC9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11" name="Group 235">
              <a:extLst>
                <a:ext uri="{FF2B5EF4-FFF2-40B4-BE49-F238E27FC236}">
                  <a16:creationId xmlns:a16="http://schemas.microsoft.com/office/drawing/2014/main" id="{A77100D2-33A9-4017-AB3D-0E933E91F3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4812" name="Oval 236">
                <a:extLst>
                  <a:ext uri="{FF2B5EF4-FFF2-40B4-BE49-F238E27FC236}">
                    <a16:creationId xmlns:a16="http://schemas.microsoft.com/office/drawing/2014/main" id="{AE8219FE-C699-47D1-B496-C408AA9A7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13" name="Group 237">
                <a:extLst>
                  <a:ext uri="{FF2B5EF4-FFF2-40B4-BE49-F238E27FC236}">
                    <a16:creationId xmlns:a16="http://schemas.microsoft.com/office/drawing/2014/main" id="{924624DC-EB42-42EE-9EA0-359AD2B5E4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814" name="Oval 238">
                  <a:extLst>
                    <a:ext uri="{FF2B5EF4-FFF2-40B4-BE49-F238E27FC236}">
                      <a16:creationId xmlns:a16="http://schemas.microsoft.com/office/drawing/2014/main" id="{FA2E591B-13E8-4DA4-BF0F-0BBC6EAB8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5" name="Oval 239">
                  <a:extLst>
                    <a:ext uri="{FF2B5EF4-FFF2-40B4-BE49-F238E27FC236}">
                      <a16:creationId xmlns:a16="http://schemas.microsoft.com/office/drawing/2014/main" id="{CF86224C-AD26-4399-BADE-F2C46549D8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6" name="Oval 240">
                  <a:extLst>
                    <a:ext uri="{FF2B5EF4-FFF2-40B4-BE49-F238E27FC236}">
                      <a16:creationId xmlns:a16="http://schemas.microsoft.com/office/drawing/2014/main" id="{90C7C202-93FE-49D5-BD3D-693D6393F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817" name="Group 241">
            <a:extLst>
              <a:ext uri="{FF2B5EF4-FFF2-40B4-BE49-F238E27FC236}">
                <a16:creationId xmlns:a16="http://schemas.microsoft.com/office/drawing/2014/main" id="{FAAEC4B8-CD7B-4E4D-9C48-5EB43F34C82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24818" name="Group 242">
              <a:extLst>
                <a:ext uri="{FF2B5EF4-FFF2-40B4-BE49-F238E27FC236}">
                  <a16:creationId xmlns:a16="http://schemas.microsoft.com/office/drawing/2014/main" id="{E21A7E5B-59A4-476D-A843-A1E84FF47F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4819" name="Oval 243">
                <a:extLst>
                  <a:ext uri="{FF2B5EF4-FFF2-40B4-BE49-F238E27FC236}">
                    <a16:creationId xmlns:a16="http://schemas.microsoft.com/office/drawing/2014/main" id="{472C8E4B-CA28-4565-9F02-C51FB67D8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20" name="Group 244">
                <a:extLst>
                  <a:ext uri="{FF2B5EF4-FFF2-40B4-BE49-F238E27FC236}">
                    <a16:creationId xmlns:a16="http://schemas.microsoft.com/office/drawing/2014/main" id="{7E8CF47B-E412-4CC7-813E-3505322D3F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4821" name="Oval 245">
                  <a:extLst>
                    <a:ext uri="{FF2B5EF4-FFF2-40B4-BE49-F238E27FC236}">
                      <a16:creationId xmlns:a16="http://schemas.microsoft.com/office/drawing/2014/main" id="{EBCDFE03-7696-4A08-8B09-0B55A8F36A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2" name="Oval 246">
                  <a:extLst>
                    <a:ext uri="{FF2B5EF4-FFF2-40B4-BE49-F238E27FC236}">
                      <a16:creationId xmlns:a16="http://schemas.microsoft.com/office/drawing/2014/main" id="{B8975C7E-6F42-4DD8-B6D0-11CEB2D3E0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3" name="Oval 247">
                  <a:extLst>
                    <a:ext uri="{FF2B5EF4-FFF2-40B4-BE49-F238E27FC236}">
                      <a16:creationId xmlns:a16="http://schemas.microsoft.com/office/drawing/2014/main" id="{B5FB7FE8-82DD-4723-8031-C792F21BB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824" name="Oval 248">
              <a:extLst>
                <a:ext uri="{FF2B5EF4-FFF2-40B4-BE49-F238E27FC236}">
                  <a16:creationId xmlns:a16="http://schemas.microsoft.com/office/drawing/2014/main" id="{C165535E-1B8C-4840-A621-E84F33083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25" name="Oval 249">
              <a:extLst>
                <a:ext uri="{FF2B5EF4-FFF2-40B4-BE49-F238E27FC236}">
                  <a16:creationId xmlns:a16="http://schemas.microsoft.com/office/drawing/2014/main" id="{E64F7142-5EAA-46C0-B73B-D2C574D8C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26" name="Oval 250">
              <a:extLst>
                <a:ext uri="{FF2B5EF4-FFF2-40B4-BE49-F238E27FC236}">
                  <a16:creationId xmlns:a16="http://schemas.microsoft.com/office/drawing/2014/main" id="{C2CBD240-ACD4-49D8-B661-E0B7C2809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27" name="Oval 251">
              <a:extLst>
                <a:ext uri="{FF2B5EF4-FFF2-40B4-BE49-F238E27FC236}">
                  <a16:creationId xmlns:a16="http://schemas.microsoft.com/office/drawing/2014/main" id="{3A1D7D54-DB0D-480C-B40E-50DBFB07D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28" name="Oval 252">
              <a:extLst>
                <a:ext uri="{FF2B5EF4-FFF2-40B4-BE49-F238E27FC236}">
                  <a16:creationId xmlns:a16="http://schemas.microsoft.com/office/drawing/2014/main" id="{04725615-F16B-4AFB-B948-1D0E012E7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29" name="Oval 253">
              <a:extLst>
                <a:ext uri="{FF2B5EF4-FFF2-40B4-BE49-F238E27FC236}">
                  <a16:creationId xmlns:a16="http://schemas.microsoft.com/office/drawing/2014/main" id="{40D05A93-81DC-4B3D-8DF4-44CC64E70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0" name="Oval 254">
              <a:extLst>
                <a:ext uri="{FF2B5EF4-FFF2-40B4-BE49-F238E27FC236}">
                  <a16:creationId xmlns:a16="http://schemas.microsoft.com/office/drawing/2014/main" id="{B904440F-F7D8-4A28-844A-37F3F5E15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1" name="Oval 255">
              <a:extLst>
                <a:ext uri="{FF2B5EF4-FFF2-40B4-BE49-F238E27FC236}">
                  <a16:creationId xmlns:a16="http://schemas.microsoft.com/office/drawing/2014/main" id="{B76189A9-6466-4057-A42D-FDF872E52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2" name="Oval 256">
              <a:extLst>
                <a:ext uri="{FF2B5EF4-FFF2-40B4-BE49-F238E27FC236}">
                  <a16:creationId xmlns:a16="http://schemas.microsoft.com/office/drawing/2014/main" id="{DA1C1CF8-A60F-456D-8FE2-288578374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833" name="Group 257">
            <a:extLst>
              <a:ext uri="{FF2B5EF4-FFF2-40B4-BE49-F238E27FC236}">
                <a16:creationId xmlns:a16="http://schemas.microsoft.com/office/drawing/2014/main" id="{79629136-520E-411C-9D7A-88314A2CBD3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4834" name="Oval 258">
              <a:extLst>
                <a:ext uri="{FF2B5EF4-FFF2-40B4-BE49-F238E27FC236}">
                  <a16:creationId xmlns:a16="http://schemas.microsoft.com/office/drawing/2014/main" id="{6AAA7368-AF6D-4EEB-B18D-C9541A935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5" name="Rectangle 259">
              <a:extLst>
                <a:ext uri="{FF2B5EF4-FFF2-40B4-BE49-F238E27FC236}">
                  <a16:creationId xmlns:a16="http://schemas.microsoft.com/office/drawing/2014/main" id="{9A239FC1-A526-4355-A60B-89065AE36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36" name="Rectangle 260">
              <a:extLst>
                <a:ext uri="{FF2B5EF4-FFF2-40B4-BE49-F238E27FC236}">
                  <a16:creationId xmlns:a16="http://schemas.microsoft.com/office/drawing/2014/main" id="{0123E556-29C1-427A-9912-B92D06682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37" name="Group 261">
              <a:extLst>
                <a:ext uri="{FF2B5EF4-FFF2-40B4-BE49-F238E27FC236}">
                  <a16:creationId xmlns:a16="http://schemas.microsoft.com/office/drawing/2014/main" id="{F6D2CC1A-B874-439C-A515-6DFE67B79467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4838" name="Rectangle 262">
                <a:extLst>
                  <a:ext uri="{FF2B5EF4-FFF2-40B4-BE49-F238E27FC236}">
                    <a16:creationId xmlns:a16="http://schemas.microsoft.com/office/drawing/2014/main" id="{E4B55385-F58D-417F-ABB5-55B364EC0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39" name="Rectangle 263">
                <a:extLst>
                  <a:ext uri="{FF2B5EF4-FFF2-40B4-BE49-F238E27FC236}">
                    <a16:creationId xmlns:a16="http://schemas.microsoft.com/office/drawing/2014/main" id="{A33DCA5D-622C-4806-BE44-3C0D79E7B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40" name="Rectangle 264">
              <a:extLst>
                <a:ext uri="{FF2B5EF4-FFF2-40B4-BE49-F238E27FC236}">
                  <a16:creationId xmlns:a16="http://schemas.microsoft.com/office/drawing/2014/main" id="{305C2494-AC67-4DC5-84D6-537FAEA858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41" name="Rectangle 265">
              <a:extLst>
                <a:ext uri="{FF2B5EF4-FFF2-40B4-BE49-F238E27FC236}">
                  <a16:creationId xmlns:a16="http://schemas.microsoft.com/office/drawing/2014/main" id="{C93FAEF3-7961-4967-9A63-61C9C4FAA6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42" name="Group 266">
              <a:extLst>
                <a:ext uri="{FF2B5EF4-FFF2-40B4-BE49-F238E27FC236}">
                  <a16:creationId xmlns:a16="http://schemas.microsoft.com/office/drawing/2014/main" id="{3271A249-F9CE-4DCB-86EF-7E095029E1B8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4843" name="Rectangle 267">
                <a:extLst>
                  <a:ext uri="{FF2B5EF4-FFF2-40B4-BE49-F238E27FC236}">
                    <a16:creationId xmlns:a16="http://schemas.microsoft.com/office/drawing/2014/main" id="{04F93C94-A4BF-4719-9F4D-A701F44B6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44" name="Rectangle 268">
                <a:extLst>
                  <a:ext uri="{FF2B5EF4-FFF2-40B4-BE49-F238E27FC236}">
                    <a16:creationId xmlns:a16="http://schemas.microsoft.com/office/drawing/2014/main" id="{1D23B70D-E70F-4C59-9B81-B01C7A8EA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849" name="Group 273">
            <a:extLst>
              <a:ext uri="{FF2B5EF4-FFF2-40B4-BE49-F238E27FC236}">
                <a16:creationId xmlns:a16="http://schemas.microsoft.com/office/drawing/2014/main" id="{8558E0D2-59FE-425F-991E-D74519B6058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223963" cy="1000125"/>
            <a:chOff x="1442" y="618"/>
            <a:chExt cx="998" cy="816"/>
          </a:xfrm>
        </p:grpSpPr>
        <p:sp>
          <p:nvSpPr>
            <p:cNvPr id="24850" name="Oval 274">
              <a:extLst>
                <a:ext uri="{FF2B5EF4-FFF2-40B4-BE49-F238E27FC236}">
                  <a16:creationId xmlns:a16="http://schemas.microsoft.com/office/drawing/2014/main" id="{A3819BA6-C342-40D6-890F-4BD161F44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51" name="Group 275">
              <a:extLst>
                <a:ext uri="{FF2B5EF4-FFF2-40B4-BE49-F238E27FC236}">
                  <a16:creationId xmlns:a16="http://schemas.microsoft.com/office/drawing/2014/main" id="{57CF2068-5FA2-4A2B-9536-ECD7E05C04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852" name="Oval 276">
                <a:extLst>
                  <a:ext uri="{FF2B5EF4-FFF2-40B4-BE49-F238E27FC236}">
                    <a16:creationId xmlns:a16="http://schemas.microsoft.com/office/drawing/2014/main" id="{38DAD1D5-C1B7-4EC8-AE74-4B283AB86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3" name="Oval 277">
                <a:extLst>
                  <a:ext uri="{FF2B5EF4-FFF2-40B4-BE49-F238E27FC236}">
                    <a16:creationId xmlns:a16="http://schemas.microsoft.com/office/drawing/2014/main" id="{2F99489A-C732-4868-924B-E86C7C99F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4" name="Oval 278">
                <a:extLst>
                  <a:ext uri="{FF2B5EF4-FFF2-40B4-BE49-F238E27FC236}">
                    <a16:creationId xmlns:a16="http://schemas.microsoft.com/office/drawing/2014/main" id="{B4B46938-9868-4F58-BA17-88845E94D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855" name="Group 279">
            <a:extLst>
              <a:ext uri="{FF2B5EF4-FFF2-40B4-BE49-F238E27FC236}">
                <a16:creationId xmlns:a16="http://schemas.microsoft.com/office/drawing/2014/main" id="{27881690-B7EF-47F4-8C72-918751EBB17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5988"/>
            <a:ext cx="1223963" cy="1000125"/>
            <a:chOff x="1442" y="618"/>
            <a:chExt cx="998" cy="816"/>
          </a:xfrm>
        </p:grpSpPr>
        <p:sp>
          <p:nvSpPr>
            <p:cNvPr id="24856" name="Oval 280">
              <a:extLst>
                <a:ext uri="{FF2B5EF4-FFF2-40B4-BE49-F238E27FC236}">
                  <a16:creationId xmlns:a16="http://schemas.microsoft.com/office/drawing/2014/main" id="{B25A63CC-E030-4783-9A33-D8D6B1091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57" name="Group 281">
              <a:extLst>
                <a:ext uri="{FF2B5EF4-FFF2-40B4-BE49-F238E27FC236}">
                  <a16:creationId xmlns:a16="http://schemas.microsoft.com/office/drawing/2014/main" id="{FE194755-20D6-446D-8AB4-093BB1DCC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858" name="Oval 282">
                <a:extLst>
                  <a:ext uri="{FF2B5EF4-FFF2-40B4-BE49-F238E27FC236}">
                    <a16:creationId xmlns:a16="http://schemas.microsoft.com/office/drawing/2014/main" id="{91BF577C-C3B4-451B-8CC9-8BAB9B01A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9" name="Oval 283">
                <a:extLst>
                  <a:ext uri="{FF2B5EF4-FFF2-40B4-BE49-F238E27FC236}">
                    <a16:creationId xmlns:a16="http://schemas.microsoft.com/office/drawing/2014/main" id="{D6A681B7-35AD-4515-9453-20E6C4B03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0" name="Oval 284">
                <a:extLst>
                  <a:ext uri="{FF2B5EF4-FFF2-40B4-BE49-F238E27FC236}">
                    <a16:creationId xmlns:a16="http://schemas.microsoft.com/office/drawing/2014/main" id="{1A9419AB-E32D-45DA-9AB6-C9C0DCC3D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861" name="Group 285">
            <a:extLst>
              <a:ext uri="{FF2B5EF4-FFF2-40B4-BE49-F238E27FC236}">
                <a16:creationId xmlns:a16="http://schemas.microsoft.com/office/drawing/2014/main" id="{F4E86B2A-7F88-41C6-89FE-C9C4FAD03AB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5988"/>
            <a:ext cx="984250" cy="1081087"/>
            <a:chOff x="2666" y="527"/>
            <a:chExt cx="908" cy="998"/>
          </a:xfrm>
        </p:grpSpPr>
        <p:sp>
          <p:nvSpPr>
            <p:cNvPr id="24862" name="Rectangle 286">
              <a:extLst>
                <a:ext uri="{FF2B5EF4-FFF2-40B4-BE49-F238E27FC236}">
                  <a16:creationId xmlns:a16="http://schemas.microsoft.com/office/drawing/2014/main" id="{70590AE6-4FB4-404C-AC86-6BE8E2810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63" name="Freeform 287">
              <a:extLst>
                <a:ext uri="{FF2B5EF4-FFF2-40B4-BE49-F238E27FC236}">
                  <a16:creationId xmlns:a16="http://schemas.microsoft.com/office/drawing/2014/main" id="{5BA84D0E-C013-468F-AA57-F3F2436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4" name="AutoShape 288">
              <a:extLst>
                <a:ext uri="{FF2B5EF4-FFF2-40B4-BE49-F238E27FC236}">
                  <a16:creationId xmlns:a16="http://schemas.microsoft.com/office/drawing/2014/main" id="{7E6FD9C5-D355-48B1-8413-57A313A74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65" name="Freeform 289">
              <a:extLst>
                <a:ext uri="{FF2B5EF4-FFF2-40B4-BE49-F238E27FC236}">
                  <a16:creationId xmlns:a16="http://schemas.microsoft.com/office/drawing/2014/main" id="{5E94F11F-DE5E-4B72-BD50-DDEC98F8F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6" name="Freeform 290">
              <a:extLst>
                <a:ext uri="{FF2B5EF4-FFF2-40B4-BE49-F238E27FC236}">
                  <a16:creationId xmlns:a16="http://schemas.microsoft.com/office/drawing/2014/main" id="{76E9B197-10BA-4C2A-93E4-58949F1FC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7" name="Freeform 291">
              <a:extLst>
                <a:ext uri="{FF2B5EF4-FFF2-40B4-BE49-F238E27FC236}">
                  <a16:creationId xmlns:a16="http://schemas.microsoft.com/office/drawing/2014/main" id="{56441985-C56A-44BE-884C-9132522FB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8" name="Freeform 292">
              <a:extLst>
                <a:ext uri="{FF2B5EF4-FFF2-40B4-BE49-F238E27FC236}">
                  <a16:creationId xmlns:a16="http://schemas.microsoft.com/office/drawing/2014/main" id="{36520DE5-1F7E-4B3E-ABA4-38C66758B1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69" name="Freeform 293">
              <a:extLst>
                <a:ext uri="{FF2B5EF4-FFF2-40B4-BE49-F238E27FC236}">
                  <a16:creationId xmlns:a16="http://schemas.microsoft.com/office/drawing/2014/main" id="{B2E0B9AE-3602-4564-A780-65F7D2F3FC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0" name="Freeform 294">
              <a:extLst>
                <a:ext uri="{FF2B5EF4-FFF2-40B4-BE49-F238E27FC236}">
                  <a16:creationId xmlns:a16="http://schemas.microsoft.com/office/drawing/2014/main" id="{D40D2B9D-9118-45D0-BB23-000E4155FB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871" name="Group 295">
            <a:extLst>
              <a:ext uri="{FF2B5EF4-FFF2-40B4-BE49-F238E27FC236}">
                <a16:creationId xmlns:a16="http://schemas.microsoft.com/office/drawing/2014/main" id="{770F4F65-E47B-4ECC-8B44-7937FE6A0CF8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286125"/>
            <a:ext cx="984250" cy="1081088"/>
            <a:chOff x="2666" y="527"/>
            <a:chExt cx="908" cy="998"/>
          </a:xfrm>
        </p:grpSpPr>
        <p:sp>
          <p:nvSpPr>
            <p:cNvPr id="24872" name="Rectangle 296">
              <a:extLst>
                <a:ext uri="{FF2B5EF4-FFF2-40B4-BE49-F238E27FC236}">
                  <a16:creationId xmlns:a16="http://schemas.microsoft.com/office/drawing/2014/main" id="{9270B2E4-E7B0-403E-A562-9A0FF3D3D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73" name="Freeform 297">
              <a:extLst>
                <a:ext uri="{FF2B5EF4-FFF2-40B4-BE49-F238E27FC236}">
                  <a16:creationId xmlns:a16="http://schemas.microsoft.com/office/drawing/2014/main" id="{AAC16353-A546-419C-A940-345F774C3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4" name="AutoShape 298">
              <a:extLst>
                <a:ext uri="{FF2B5EF4-FFF2-40B4-BE49-F238E27FC236}">
                  <a16:creationId xmlns:a16="http://schemas.microsoft.com/office/drawing/2014/main" id="{316C2B53-1F46-47F0-AA8C-117A42B8A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75" name="Freeform 299">
              <a:extLst>
                <a:ext uri="{FF2B5EF4-FFF2-40B4-BE49-F238E27FC236}">
                  <a16:creationId xmlns:a16="http://schemas.microsoft.com/office/drawing/2014/main" id="{798722D8-FCE3-4D54-B93C-2C264C76D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6" name="Freeform 300">
              <a:extLst>
                <a:ext uri="{FF2B5EF4-FFF2-40B4-BE49-F238E27FC236}">
                  <a16:creationId xmlns:a16="http://schemas.microsoft.com/office/drawing/2014/main" id="{30D1F6CF-E880-4586-80B5-38DB47B38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7" name="Freeform 301">
              <a:extLst>
                <a:ext uri="{FF2B5EF4-FFF2-40B4-BE49-F238E27FC236}">
                  <a16:creationId xmlns:a16="http://schemas.microsoft.com/office/drawing/2014/main" id="{61330D0F-466C-4ECA-A47D-0218EF16E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8" name="Freeform 302">
              <a:extLst>
                <a:ext uri="{FF2B5EF4-FFF2-40B4-BE49-F238E27FC236}">
                  <a16:creationId xmlns:a16="http://schemas.microsoft.com/office/drawing/2014/main" id="{F2F7B87C-3044-44B4-86AA-3790C815F70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79" name="Freeform 303">
              <a:extLst>
                <a:ext uri="{FF2B5EF4-FFF2-40B4-BE49-F238E27FC236}">
                  <a16:creationId xmlns:a16="http://schemas.microsoft.com/office/drawing/2014/main" id="{AE629D1A-7271-457D-8851-5A124861A1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80" name="Freeform 304">
              <a:extLst>
                <a:ext uri="{FF2B5EF4-FFF2-40B4-BE49-F238E27FC236}">
                  <a16:creationId xmlns:a16="http://schemas.microsoft.com/office/drawing/2014/main" id="{BC4D8188-4EA8-4317-AF26-ECD9C00B9F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881" name="Group 305">
            <a:extLst>
              <a:ext uri="{FF2B5EF4-FFF2-40B4-BE49-F238E27FC236}">
                <a16:creationId xmlns:a16="http://schemas.microsoft.com/office/drawing/2014/main" id="{A1FF5A2F-7A80-4C82-ADA5-9779722851DF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0663"/>
            <a:ext cx="1223963" cy="1000125"/>
            <a:chOff x="1442" y="618"/>
            <a:chExt cx="998" cy="816"/>
          </a:xfrm>
        </p:grpSpPr>
        <p:sp>
          <p:nvSpPr>
            <p:cNvPr id="24882" name="Oval 306">
              <a:extLst>
                <a:ext uri="{FF2B5EF4-FFF2-40B4-BE49-F238E27FC236}">
                  <a16:creationId xmlns:a16="http://schemas.microsoft.com/office/drawing/2014/main" id="{183D4FC4-7FCD-4C35-87A3-7198DEF1C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83" name="Group 307">
              <a:extLst>
                <a:ext uri="{FF2B5EF4-FFF2-40B4-BE49-F238E27FC236}">
                  <a16:creationId xmlns:a16="http://schemas.microsoft.com/office/drawing/2014/main" id="{3904F37A-00DC-42B7-8449-D5E1B65EC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884" name="Oval 308">
                <a:extLst>
                  <a:ext uri="{FF2B5EF4-FFF2-40B4-BE49-F238E27FC236}">
                    <a16:creationId xmlns:a16="http://schemas.microsoft.com/office/drawing/2014/main" id="{3EEF5049-3B07-4841-AC18-C1F5EC491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85" name="Oval 309">
                <a:extLst>
                  <a:ext uri="{FF2B5EF4-FFF2-40B4-BE49-F238E27FC236}">
                    <a16:creationId xmlns:a16="http://schemas.microsoft.com/office/drawing/2014/main" id="{B1FDAEA3-0BDB-49B9-9FAC-DF01353FE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86" name="Oval 310">
                <a:extLst>
                  <a:ext uri="{FF2B5EF4-FFF2-40B4-BE49-F238E27FC236}">
                    <a16:creationId xmlns:a16="http://schemas.microsoft.com/office/drawing/2014/main" id="{BC9FA887-2185-4A09-8066-430A47C80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887" name="Group 311">
            <a:extLst>
              <a:ext uri="{FF2B5EF4-FFF2-40B4-BE49-F238E27FC236}">
                <a16:creationId xmlns:a16="http://schemas.microsoft.com/office/drawing/2014/main" id="{C0E06CCE-3E44-481C-9E89-B2F3097C9343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302250"/>
            <a:ext cx="1223963" cy="1000125"/>
            <a:chOff x="1442" y="618"/>
            <a:chExt cx="998" cy="816"/>
          </a:xfrm>
        </p:grpSpPr>
        <p:sp>
          <p:nvSpPr>
            <p:cNvPr id="24888" name="Oval 312">
              <a:extLst>
                <a:ext uri="{FF2B5EF4-FFF2-40B4-BE49-F238E27FC236}">
                  <a16:creationId xmlns:a16="http://schemas.microsoft.com/office/drawing/2014/main" id="{E9F0ACCD-A12A-4368-9DAF-71E4E1F0A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89" name="Group 313">
              <a:extLst>
                <a:ext uri="{FF2B5EF4-FFF2-40B4-BE49-F238E27FC236}">
                  <a16:creationId xmlns:a16="http://schemas.microsoft.com/office/drawing/2014/main" id="{7B53064D-7832-4765-BE95-234424073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890" name="Oval 314">
                <a:extLst>
                  <a:ext uri="{FF2B5EF4-FFF2-40B4-BE49-F238E27FC236}">
                    <a16:creationId xmlns:a16="http://schemas.microsoft.com/office/drawing/2014/main" id="{560B864D-C51B-47E6-A78C-42ACA1842B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91" name="Oval 315">
                <a:extLst>
                  <a:ext uri="{FF2B5EF4-FFF2-40B4-BE49-F238E27FC236}">
                    <a16:creationId xmlns:a16="http://schemas.microsoft.com/office/drawing/2014/main" id="{859C44AD-7D7E-4440-8576-3430317BE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92" name="Oval 316">
                <a:extLst>
                  <a:ext uri="{FF2B5EF4-FFF2-40B4-BE49-F238E27FC236}">
                    <a16:creationId xmlns:a16="http://schemas.microsoft.com/office/drawing/2014/main" id="{328F41F6-BDE8-436A-828C-C49457488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4893" name="AutoShape 317">
            <a:extLst>
              <a:ext uri="{FF2B5EF4-FFF2-40B4-BE49-F238E27FC236}">
                <a16:creationId xmlns:a16="http://schemas.microsoft.com/office/drawing/2014/main" id="{38B794CA-10DB-40E0-8251-98C652C47DC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0663"/>
            <a:ext cx="484187" cy="936625"/>
          </a:xfrm>
          <a:prstGeom prst="moon">
            <a:avLst>
              <a:gd name="adj" fmla="val 77861"/>
            </a:avLst>
          </a:prstGeom>
          <a:solidFill>
            <a:srgbClr val="333333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94" name="AutoShape 318">
            <a:extLst>
              <a:ext uri="{FF2B5EF4-FFF2-40B4-BE49-F238E27FC236}">
                <a16:creationId xmlns:a16="http://schemas.microsoft.com/office/drawing/2014/main" id="{1F151874-3C36-4E56-B607-B37CB95A3DA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97238" y="5302250"/>
            <a:ext cx="484187" cy="936625"/>
          </a:xfrm>
          <a:prstGeom prst="moon">
            <a:avLst>
              <a:gd name="adj" fmla="val 778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901" name="Group 325">
            <a:extLst>
              <a:ext uri="{FF2B5EF4-FFF2-40B4-BE49-F238E27FC236}">
                <a16:creationId xmlns:a16="http://schemas.microsoft.com/office/drawing/2014/main" id="{C4227225-F968-48D9-B70B-357AC9E6F2E8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7563"/>
            <a:ext cx="1223962" cy="1000125"/>
            <a:chOff x="1442" y="618"/>
            <a:chExt cx="998" cy="816"/>
          </a:xfrm>
        </p:grpSpPr>
        <p:sp>
          <p:nvSpPr>
            <p:cNvPr id="24902" name="Oval 326">
              <a:extLst>
                <a:ext uri="{FF2B5EF4-FFF2-40B4-BE49-F238E27FC236}">
                  <a16:creationId xmlns:a16="http://schemas.microsoft.com/office/drawing/2014/main" id="{7FF8E77D-BFA9-4B6F-A757-562623E26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03" name="Group 327">
              <a:extLst>
                <a:ext uri="{FF2B5EF4-FFF2-40B4-BE49-F238E27FC236}">
                  <a16:creationId xmlns:a16="http://schemas.microsoft.com/office/drawing/2014/main" id="{67868C29-0164-43E9-8AB8-B0C128FBA8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904" name="Oval 328">
                <a:extLst>
                  <a:ext uri="{FF2B5EF4-FFF2-40B4-BE49-F238E27FC236}">
                    <a16:creationId xmlns:a16="http://schemas.microsoft.com/office/drawing/2014/main" id="{36D6B550-5265-438A-8747-1FD7CE267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05" name="Oval 329">
                <a:extLst>
                  <a:ext uri="{FF2B5EF4-FFF2-40B4-BE49-F238E27FC236}">
                    <a16:creationId xmlns:a16="http://schemas.microsoft.com/office/drawing/2014/main" id="{8CB7796F-8E88-427B-9C9A-995B5A7C1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06" name="Oval 330">
                <a:extLst>
                  <a:ext uri="{FF2B5EF4-FFF2-40B4-BE49-F238E27FC236}">
                    <a16:creationId xmlns:a16="http://schemas.microsoft.com/office/drawing/2014/main" id="{595854CD-ED63-44F8-BE3A-52FA19A41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07" name="Group 331">
            <a:extLst>
              <a:ext uri="{FF2B5EF4-FFF2-40B4-BE49-F238E27FC236}">
                <a16:creationId xmlns:a16="http://schemas.microsoft.com/office/drawing/2014/main" id="{F1AFA707-BBDD-466A-800B-C2D062223D5B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359150"/>
            <a:ext cx="1223962" cy="1000125"/>
            <a:chOff x="1442" y="618"/>
            <a:chExt cx="998" cy="816"/>
          </a:xfrm>
        </p:grpSpPr>
        <p:sp>
          <p:nvSpPr>
            <p:cNvPr id="24908" name="Oval 332">
              <a:extLst>
                <a:ext uri="{FF2B5EF4-FFF2-40B4-BE49-F238E27FC236}">
                  <a16:creationId xmlns:a16="http://schemas.microsoft.com/office/drawing/2014/main" id="{CFB79022-9815-423E-8207-A5AA307DB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09" name="Group 333">
              <a:extLst>
                <a:ext uri="{FF2B5EF4-FFF2-40B4-BE49-F238E27FC236}">
                  <a16:creationId xmlns:a16="http://schemas.microsoft.com/office/drawing/2014/main" id="{AC30DA67-6E1D-4C12-8C9E-16B84893C7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910" name="Oval 334">
                <a:extLst>
                  <a:ext uri="{FF2B5EF4-FFF2-40B4-BE49-F238E27FC236}">
                    <a16:creationId xmlns:a16="http://schemas.microsoft.com/office/drawing/2014/main" id="{8C345DD2-DAB1-44DA-9F37-E60BADF36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1" name="Oval 335">
                <a:extLst>
                  <a:ext uri="{FF2B5EF4-FFF2-40B4-BE49-F238E27FC236}">
                    <a16:creationId xmlns:a16="http://schemas.microsoft.com/office/drawing/2014/main" id="{541FBC90-EA13-4B24-91DB-EFA8C8B27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2" name="Oval 336">
                <a:extLst>
                  <a:ext uri="{FF2B5EF4-FFF2-40B4-BE49-F238E27FC236}">
                    <a16:creationId xmlns:a16="http://schemas.microsoft.com/office/drawing/2014/main" id="{BDB0EB58-7A74-4DEF-9021-F45F8D8AE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13" name="Group 337">
            <a:extLst>
              <a:ext uri="{FF2B5EF4-FFF2-40B4-BE49-F238E27FC236}">
                <a16:creationId xmlns:a16="http://schemas.microsoft.com/office/drawing/2014/main" id="{EC270451-02E5-43E5-9F84-4ACEFF5281B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0663"/>
            <a:ext cx="1223963" cy="1000125"/>
            <a:chOff x="1442" y="618"/>
            <a:chExt cx="998" cy="816"/>
          </a:xfrm>
        </p:grpSpPr>
        <p:sp>
          <p:nvSpPr>
            <p:cNvPr id="24914" name="Oval 338">
              <a:extLst>
                <a:ext uri="{FF2B5EF4-FFF2-40B4-BE49-F238E27FC236}">
                  <a16:creationId xmlns:a16="http://schemas.microsoft.com/office/drawing/2014/main" id="{569243BE-83F5-4BA2-B7EF-FC7279CAE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15" name="Group 339">
              <a:extLst>
                <a:ext uri="{FF2B5EF4-FFF2-40B4-BE49-F238E27FC236}">
                  <a16:creationId xmlns:a16="http://schemas.microsoft.com/office/drawing/2014/main" id="{9FA72C62-EB0F-40D9-901E-F4EB76D317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916" name="Oval 340">
                <a:extLst>
                  <a:ext uri="{FF2B5EF4-FFF2-40B4-BE49-F238E27FC236}">
                    <a16:creationId xmlns:a16="http://schemas.microsoft.com/office/drawing/2014/main" id="{2FDFC64A-AC47-43DE-99A4-296DE4ECA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7" name="Oval 341">
                <a:extLst>
                  <a:ext uri="{FF2B5EF4-FFF2-40B4-BE49-F238E27FC236}">
                    <a16:creationId xmlns:a16="http://schemas.microsoft.com/office/drawing/2014/main" id="{3D8617BA-3CBA-473F-8FB1-CCB21B7F1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8" name="Oval 342">
                <a:extLst>
                  <a:ext uri="{FF2B5EF4-FFF2-40B4-BE49-F238E27FC236}">
                    <a16:creationId xmlns:a16="http://schemas.microsoft.com/office/drawing/2014/main" id="{8706A513-2D5B-46BD-850F-219117955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19" name="Group 343">
            <a:extLst>
              <a:ext uri="{FF2B5EF4-FFF2-40B4-BE49-F238E27FC236}">
                <a16:creationId xmlns:a16="http://schemas.microsoft.com/office/drawing/2014/main" id="{BAAE109E-0994-4AB2-9BBA-75B58633017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02250"/>
            <a:ext cx="1223963" cy="1000125"/>
            <a:chOff x="1442" y="618"/>
            <a:chExt cx="998" cy="816"/>
          </a:xfrm>
        </p:grpSpPr>
        <p:sp>
          <p:nvSpPr>
            <p:cNvPr id="24920" name="Oval 344">
              <a:extLst>
                <a:ext uri="{FF2B5EF4-FFF2-40B4-BE49-F238E27FC236}">
                  <a16:creationId xmlns:a16="http://schemas.microsoft.com/office/drawing/2014/main" id="{715C78C5-05FE-4ABF-AD0A-26F4524EF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21" name="Group 345">
              <a:extLst>
                <a:ext uri="{FF2B5EF4-FFF2-40B4-BE49-F238E27FC236}">
                  <a16:creationId xmlns:a16="http://schemas.microsoft.com/office/drawing/2014/main" id="{7411AD00-E7CB-4D98-834C-F7EEFDC742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4922" name="Oval 346">
                <a:extLst>
                  <a:ext uri="{FF2B5EF4-FFF2-40B4-BE49-F238E27FC236}">
                    <a16:creationId xmlns:a16="http://schemas.microsoft.com/office/drawing/2014/main" id="{534899C4-10CC-47DF-AE9D-96F07935F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23" name="Oval 347">
                <a:extLst>
                  <a:ext uri="{FF2B5EF4-FFF2-40B4-BE49-F238E27FC236}">
                    <a16:creationId xmlns:a16="http://schemas.microsoft.com/office/drawing/2014/main" id="{41565A1E-266F-4372-B574-EFCBD39BF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24" name="Oval 348">
                <a:extLst>
                  <a:ext uri="{FF2B5EF4-FFF2-40B4-BE49-F238E27FC236}">
                    <a16:creationId xmlns:a16="http://schemas.microsoft.com/office/drawing/2014/main" id="{A617BA1C-7501-4CFE-A925-09C148CC4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25" name="Group 349">
            <a:extLst>
              <a:ext uri="{FF2B5EF4-FFF2-40B4-BE49-F238E27FC236}">
                <a16:creationId xmlns:a16="http://schemas.microsoft.com/office/drawing/2014/main" id="{57560EA8-5EAC-47F3-95BF-43BA18B7DC8B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5300663"/>
            <a:ext cx="450850" cy="504825"/>
            <a:chOff x="580" y="3294"/>
            <a:chExt cx="363" cy="407"/>
          </a:xfrm>
        </p:grpSpPr>
        <p:sp>
          <p:nvSpPr>
            <p:cNvPr id="24926" name="Oval 350">
              <a:extLst>
                <a:ext uri="{FF2B5EF4-FFF2-40B4-BE49-F238E27FC236}">
                  <a16:creationId xmlns:a16="http://schemas.microsoft.com/office/drawing/2014/main" id="{995A6059-D008-43A7-9039-E5C099174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27" name="Oval 351">
              <a:extLst>
                <a:ext uri="{FF2B5EF4-FFF2-40B4-BE49-F238E27FC236}">
                  <a16:creationId xmlns:a16="http://schemas.microsoft.com/office/drawing/2014/main" id="{00CB95B2-42CE-462F-9207-4B72A7D3B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28" name="AutoShape 352">
              <a:extLst>
                <a:ext uri="{FF2B5EF4-FFF2-40B4-BE49-F238E27FC236}">
                  <a16:creationId xmlns:a16="http://schemas.microsoft.com/office/drawing/2014/main" id="{49358233-B219-48EA-875C-29ED64CDAF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29" name="Oval 353">
              <a:extLst>
                <a:ext uri="{FF2B5EF4-FFF2-40B4-BE49-F238E27FC236}">
                  <a16:creationId xmlns:a16="http://schemas.microsoft.com/office/drawing/2014/main" id="{0EAC6E26-856E-49F1-A593-86137FE86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0" name="Oval 354">
              <a:extLst>
                <a:ext uri="{FF2B5EF4-FFF2-40B4-BE49-F238E27FC236}">
                  <a16:creationId xmlns:a16="http://schemas.microsoft.com/office/drawing/2014/main" id="{3F473732-05A5-448E-9E5C-70BE58505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31" name="Group 355">
            <a:extLst>
              <a:ext uri="{FF2B5EF4-FFF2-40B4-BE49-F238E27FC236}">
                <a16:creationId xmlns:a16="http://schemas.microsoft.com/office/drawing/2014/main" id="{E9D17D95-E7C0-4977-8B6C-05A25F7BEF60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1125538"/>
            <a:ext cx="385763" cy="431800"/>
            <a:chOff x="580" y="3294"/>
            <a:chExt cx="363" cy="407"/>
          </a:xfrm>
        </p:grpSpPr>
        <p:sp>
          <p:nvSpPr>
            <p:cNvPr id="24932" name="Oval 356">
              <a:extLst>
                <a:ext uri="{FF2B5EF4-FFF2-40B4-BE49-F238E27FC236}">
                  <a16:creationId xmlns:a16="http://schemas.microsoft.com/office/drawing/2014/main" id="{A6119DEB-4077-4D96-A226-1E5B33CAA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3" name="Oval 357">
              <a:extLst>
                <a:ext uri="{FF2B5EF4-FFF2-40B4-BE49-F238E27FC236}">
                  <a16:creationId xmlns:a16="http://schemas.microsoft.com/office/drawing/2014/main" id="{830EB2B1-BFD8-404D-A4D1-AA7FA179E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4" name="AutoShape 358">
              <a:extLst>
                <a:ext uri="{FF2B5EF4-FFF2-40B4-BE49-F238E27FC236}">
                  <a16:creationId xmlns:a16="http://schemas.microsoft.com/office/drawing/2014/main" id="{E262AC6B-2B7E-4A10-A16C-72F476E528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5" name="Oval 359">
              <a:extLst>
                <a:ext uri="{FF2B5EF4-FFF2-40B4-BE49-F238E27FC236}">
                  <a16:creationId xmlns:a16="http://schemas.microsoft.com/office/drawing/2014/main" id="{BB85F578-BB50-4B08-8FDE-4DD161A56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6" name="Oval 360">
              <a:extLst>
                <a:ext uri="{FF2B5EF4-FFF2-40B4-BE49-F238E27FC236}">
                  <a16:creationId xmlns:a16="http://schemas.microsoft.com/office/drawing/2014/main" id="{7C94D4F1-B069-44C6-831B-AECA3AE8D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37" name="Group 361">
            <a:extLst>
              <a:ext uri="{FF2B5EF4-FFF2-40B4-BE49-F238E27FC236}">
                <a16:creationId xmlns:a16="http://schemas.microsoft.com/office/drawing/2014/main" id="{28B625E2-561C-4AC4-8333-131F3E2ED8A7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196975"/>
            <a:ext cx="257175" cy="287338"/>
            <a:chOff x="580" y="3294"/>
            <a:chExt cx="363" cy="407"/>
          </a:xfrm>
        </p:grpSpPr>
        <p:sp>
          <p:nvSpPr>
            <p:cNvPr id="24938" name="Oval 362">
              <a:extLst>
                <a:ext uri="{FF2B5EF4-FFF2-40B4-BE49-F238E27FC236}">
                  <a16:creationId xmlns:a16="http://schemas.microsoft.com/office/drawing/2014/main" id="{0FFE4699-F54C-4CB4-B7FA-E75C5EF77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39" name="Oval 363">
              <a:extLst>
                <a:ext uri="{FF2B5EF4-FFF2-40B4-BE49-F238E27FC236}">
                  <a16:creationId xmlns:a16="http://schemas.microsoft.com/office/drawing/2014/main" id="{2980C7D7-D804-4CAD-BEC2-32C81CE61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0" name="AutoShape 364">
              <a:extLst>
                <a:ext uri="{FF2B5EF4-FFF2-40B4-BE49-F238E27FC236}">
                  <a16:creationId xmlns:a16="http://schemas.microsoft.com/office/drawing/2014/main" id="{9A8D5D0B-3EF3-493D-8BE9-8DCD8871FA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1" name="Oval 365">
              <a:extLst>
                <a:ext uri="{FF2B5EF4-FFF2-40B4-BE49-F238E27FC236}">
                  <a16:creationId xmlns:a16="http://schemas.microsoft.com/office/drawing/2014/main" id="{DE9584E4-6A0F-4CFB-82E5-1C94D1E77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2" name="Oval 366">
              <a:extLst>
                <a:ext uri="{FF2B5EF4-FFF2-40B4-BE49-F238E27FC236}">
                  <a16:creationId xmlns:a16="http://schemas.microsoft.com/office/drawing/2014/main" id="{E1962188-81EA-4B1B-B9DD-B2C9C4B1D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3" name="Group 367">
            <a:extLst>
              <a:ext uri="{FF2B5EF4-FFF2-40B4-BE49-F238E27FC236}">
                <a16:creationId xmlns:a16="http://schemas.microsoft.com/office/drawing/2014/main" id="{DCC9F49F-E83A-475F-930B-14060883A323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1341438"/>
            <a:ext cx="385762" cy="431800"/>
            <a:chOff x="580" y="3294"/>
            <a:chExt cx="363" cy="407"/>
          </a:xfrm>
        </p:grpSpPr>
        <p:sp>
          <p:nvSpPr>
            <p:cNvPr id="24944" name="Oval 368">
              <a:extLst>
                <a:ext uri="{FF2B5EF4-FFF2-40B4-BE49-F238E27FC236}">
                  <a16:creationId xmlns:a16="http://schemas.microsoft.com/office/drawing/2014/main" id="{90E7A265-5D6F-4AFE-9DBA-12A86DDA1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5" name="Oval 369">
              <a:extLst>
                <a:ext uri="{FF2B5EF4-FFF2-40B4-BE49-F238E27FC236}">
                  <a16:creationId xmlns:a16="http://schemas.microsoft.com/office/drawing/2014/main" id="{2130889F-43DC-4885-A224-9DDC4661F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6" name="AutoShape 370">
              <a:extLst>
                <a:ext uri="{FF2B5EF4-FFF2-40B4-BE49-F238E27FC236}">
                  <a16:creationId xmlns:a16="http://schemas.microsoft.com/office/drawing/2014/main" id="{E1B4BF0C-EDCE-42CB-A502-282454F05F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7" name="Oval 371">
              <a:extLst>
                <a:ext uri="{FF2B5EF4-FFF2-40B4-BE49-F238E27FC236}">
                  <a16:creationId xmlns:a16="http://schemas.microsoft.com/office/drawing/2014/main" id="{A1CFAA1D-F1A1-4A26-920D-CAEB930FE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48" name="Oval 372">
              <a:extLst>
                <a:ext uri="{FF2B5EF4-FFF2-40B4-BE49-F238E27FC236}">
                  <a16:creationId xmlns:a16="http://schemas.microsoft.com/office/drawing/2014/main" id="{11B21FF6-4CD2-4EBE-8328-1B4B824C6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9" name="Group 373">
            <a:extLst>
              <a:ext uri="{FF2B5EF4-FFF2-40B4-BE49-F238E27FC236}">
                <a16:creationId xmlns:a16="http://schemas.microsoft.com/office/drawing/2014/main" id="{F8F70C86-1725-44FC-BE9C-2A55CA7E1BD2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997200"/>
            <a:ext cx="385762" cy="431800"/>
            <a:chOff x="580" y="3294"/>
            <a:chExt cx="363" cy="407"/>
          </a:xfrm>
        </p:grpSpPr>
        <p:sp>
          <p:nvSpPr>
            <p:cNvPr id="24950" name="Oval 374">
              <a:extLst>
                <a:ext uri="{FF2B5EF4-FFF2-40B4-BE49-F238E27FC236}">
                  <a16:creationId xmlns:a16="http://schemas.microsoft.com/office/drawing/2014/main" id="{629B6A81-73A8-4EC2-9D98-4974087D3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1" name="Oval 375">
              <a:extLst>
                <a:ext uri="{FF2B5EF4-FFF2-40B4-BE49-F238E27FC236}">
                  <a16:creationId xmlns:a16="http://schemas.microsoft.com/office/drawing/2014/main" id="{2E2D9091-E5E5-4B73-BBF5-0A613AEE6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2" name="AutoShape 376">
              <a:extLst>
                <a:ext uri="{FF2B5EF4-FFF2-40B4-BE49-F238E27FC236}">
                  <a16:creationId xmlns:a16="http://schemas.microsoft.com/office/drawing/2014/main" id="{6DCEC98F-D67C-475F-B4EB-F73B14A6E8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3" name="Oval 377">
              <a:extLst>
                <a:ext uri="{FF2B5EF4-FFF2-40B4-BE49-F238E27FC236}">
                  <a16:creationId xmlns:a16="http://schemas.microsoft.com/office/drawing/2014/main" id="{44F5DA42-6A1C-4A4C-8F11-1DBED46AF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4" name="Oval 378">
              <a:extLst>
                <a:ext uri="{FF2B5EF4-FFF2-40B4-BE49-F238E27FC236}">
                  <a16:creationId xmlns:a16="http://schemas.microsoft.com/office/drawing/2014/main" id="{990CDA07-6578-4D12-86EC-EFC28B718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55" name="Group 379">
            <a:extLst>
              <a:ext uri="{FF2B5EF4-FFF2-40B4-BE49-F238E27FC236}">
                <a16:creationId xmlns:a16="http://schemas.microsoft.com/office/drawing/2014/main" id="{328813D1-D6B0-4AD5-941F-D01407838431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2997200"/>
            <a:ext cx="385762" cy="431800"/>
            <a:chOff x="580" y="3294"/>
            <a:chExt cx="363" cy="407"/>
          </a:xfrm>
        </p:grpSpPr>
        <p:sp>
          <p:nvSpPr>
            <p:cNvPr id="24956" name="Oval 380">
              <a:extLst>
                <a:ext uri="{FF2B5EF4-FFF2-40B4-BE49-F238E27FC236}">
                  <a16:creationId xmlns:a16="http://schemas.microsoft.com/office/drawing/2014/main" id="{CC6F418E-B804-4DBB-AD75-E58551A91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7" name="Oval 381">
              <a:extLst>
                <a:ext uri="{FF2B5EF4-FFF2-40B4-BE49-F238E27FC236}">
                  <a16:creationId xmlns:a16="http://schemas.microsoft.com/office/drawing/2014/main" id="{8F5368AF-15B4-43D6-9BFF-D8B8831D8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8" name="AutoShape 382">
              <a:extLst>
                <a:ext uri="{FF2B5EF4-FFF2-40B4-BE49-F238E27FC236}">
                  <a16:creationId xmlns:a16="http://schemas.microsoft.com/office/drawing/2014/main" id="{A5964CED-AC26-4087-88F3-0A7E8FF880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59" name="Oval 383">
              <a:extLst>
                <a:ext uri="{FF2B5EF4-FFF2-40B4-BE49-F238E27FC236}">
                  <a16:creationId xmlns:a16="http://schemas.microsoft.com/office/drawing/2014/main" id="{CD1483F4-B47F-47B0-A70E-C442D95CA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60" name="Oval 384">
              <a:extLst>
                <a:ext uri="{FF2B5EF4-FFF2-40B4-BE49-F238E27FC236}">
                  <a16:creationId xmlns:a16="http://schemas.microsoft.com/office/drawing/2014/main" id="{BBADAD40-B4B8-4D4E-ADC7-F1CF9766C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67" name="Group 391">
            <a:extLst>
              <a:ext uri="{FF2B5EF4-FFF2-40B4-BE49-F238E27FC236}">
                <a16:creationId xmlns:a16="http://schemas.microsoft.com/office/drawing/2014/main" id="{6832FE3B-3CE8-41B1-9CB9-75345F64B12B}"/>
              </a:ext>
            </a:extLst>
          </p:cNvPr>
          <p:cNvGrpSpPr>
            <a:grpSpLocks/>
          </p:cNvGrpSpPr>
          <p:nvPr/>
        </p:nvGrpSpPr>
        <p:grpSpPr bwMode="auto">
          <a:xfrm>
            <a:off x="5097463" y="3500438"/>
            <a:ext cx="257175" cy="287337"/>
            <a:chOff x="580" y="3294"/>
            <a:chExt cx="363" cy="407"/>
          </a:xfrm>
        </p:grpSpPr>
        <p:sp>
          <p:nvSpPr>
            <p:cNvPr id="24968" name="Oval 392">
              <a:extLst>
                <a:ext uri="{FF2B5EF4-FFF2-40B4-BE49-F238E27FC236}">
                  <a16:creationId xmlns:a16="http://schemas.microsoft.com/office/drawing/2014/main" id="{F554CF60-39E6-4982-9CD1-315AC6EB8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69" name="Oval 393">
              <a:extLst>
                <a:ext uri="{FF2B5EF4-FFF2-40B4-BE49-F238E27FC236}">
                  <a16:creationId xmlns:a16="http://schemas.microsoft.com/office/drawing/2014/main" id="{9F59C0B3-AE9A-4EC1-9203-24D7D4D8A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0" name="AutoShape 394">
              <a:extLst>
                <a:ext uri="{FF2B5EF4-FFF2-40B4-BE49-F238E27FC236}">
                  <a16:creationId xmlns:a16="http://schemas.microsoft.com/office/drawing/2014/main" id="{EE4478A5-DA04-429A-A1A2-1258EFC086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1" name="Oval 395">
              <a:extLst>
                <a:ext uri="{FF2B5EF4-FFF2-40B4-BE49-F238E27FC236}">
                  <a16:creationId xmlns:a16="http://schemas.microsoft.com/office/drawing/2014/main" id="{2CFB7943-71EE-4595-B74F-8C954D468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2" name="Oval 396">
              <a:extLst>
                <a:ext uri="{FF2B5EF4-FFF2-40B4-BE49-F238E27FC236}">
                  <a16:creationId xmlns:a16="http://schemas.microsoft.com/office/drawing/2014/main" id="{4E7D29E1-1DE1-4AFF-AE32-C8A785E3F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73" name="Group 397">
            <a:extLst>
              <a:ext uri="{FF2B5EF4-FFF2-40B4-BE49-F238E27FC236}">
                <a16:creationId xmlns:a16="http://schemas.microsoft.com/office/drawing/2014/main" id="{500C5C46-86AB-4BFD-A855-91E99FC6353E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941888"/>
            <a:ext cx="257175" cy="287337"/>
            <a:chOff x="580" y="3294"/>
            <a:chExt cx="363" cy="407"/>
          </a:xfrm>
        </p:grpSpPr>
        <p:sp>
          <p:nvSpPr>
            <p:cNvPr id="24974" name="Oval 398">
              <a:extLst>
                <a:ext uri="{FF2B5EF4-FFF2-40B4-BE49-F238E27FC236}">
                  <a16:creationId xmlns:a16="http://schemas.microsoft.com/office/drawing/2014/main" id="{8E7F1F59-7E8B-4426-840D-AFA3ECDA4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5" name="Oval 399">
              <a:extLst>
                <a:ext uri="{FF2B5EF4-FFF2-40B4-BE49-F238E27FC236}">
                  <a16:creationId xmlns:a16="http://schemas.microsoft.com/office/drawing/2014/main" id="{59E6307B-1CD9-4C10-A2EC-C74618A89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6" name="AutoShape 400">
              <a:extLst>
                <a:ext uri="{FF2B5EF4-FFF2-40B4-BE49-F238E27FC236}">
                  <a16:creationId xmlns:a16="http://schemas.microsoft.com/office/drawing/2014/main" id="{43A2566B-09FF-48AF-9D80-654CFA2472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7" name="Oval 401">
              <a:extLst>
                <a:ext uri="{FF2B5EF4-FFF2-40B4-BE49-F238E27FC236}">
                  <a16:creationId xmlns:a16="http://schemas.microsoft.com/office/drawing/2014/main" id="{E4C1BE58-8F4D-425E-8D3B-8A55A0CC7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8" name="Oval 402">
              <a:extLst>
                <a:ext uri="{FF2B5EF4-FFF2-40B4-BE49-F238E27FC236}">
                  <a16:creationId xmlns:a16="http://schemas.microsoft.com/office/drawing/2014/main" id="{272C7675-6678-4E77-B368-7EF250CC6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91" name="Group 415">
            <a:extLst>
              <a:ext uri="{FF2B5EF4-FFF2-40B4-BE49-F238E27FC236}">
                <a16:creationId xmlns:a16="http://schemas.microsoft.com/office/drawing/2014/main" id="{27143A90-E42B-4FC4-AAE6-7E08E4EAC431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141663"/>
            <a:ext cx="385763" cy="431800"/>
            <a:chOff x="580" y="3294"/>
            <a:chExt cx="363" cy="407"/>
          </a:xfrm>
        </p:grpSpPr>
        <p:sp>
          <p:nvSpPr>
            <p:cNvPr id="24992" name="Oval 416">
              <a:extLst>
                <a:ext uri="{FF2B5EF4-FFF2-40B4-BE49-F238E27FC236}">
                  <a16:creationId xmlns:a16="http://schemas.microsoft.com/office/drawing/2014/main" id="{7DC3F8E4-DFE4-4C3D-B3DF-1346AE152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3" name="Oval 417">
              <a:extLst>
                <a:ext uri="{FF2B5EF4-FFF2-40B4-BE49-F238E27FC236}">
                  <a16:creationId xmlns:a16="http://schemas.microsoft.com/office/drawing/2014/main" id="{7735C558-11F8-4E08-AB2B-BBB10A07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4" name="AutoShape 418">
              <a:extLst>
                <a:ext uri="{FF2B5EF4-FFF2-40B4-BE49-F238E27FC236}">
                  <a16:creationId xmlns:a16="http://schemas.microsoft.com/office/drawing/2014/main" id="{6560E66D-2814-4589-A444-0EE92CBCD3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5" name="Oval 419">
              <a:extLst>
                <a:ext uri="{FF2B5EF4-FFF2-40B4-BE49-F238E27FC236}">
                  <a16:creationId xmlns:a16="http://schemas.microsoft.com/office/drawing/2014/main" id="{C315188D-CED2-4009-BC81-80CAFE9A0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6" name="Oval 420">
              <a:extLst>
                <a:ext uri="{FF2B5EF4-FFF2-40B4-BE49-F238E27FC236}">
                  <a16:creationId xmlns:a16="http://schemas.microsoft.com/office/drawing/2014/main" id="{FEFAA7E9-114B-47E4-A759-835E8B408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97" name="Group 421">
            <a:extLst>
              <a:ext uri="{FF2B5EF4-FFF2-40B4-BE49-F238E27FC236}">
                <a16:creationId xmlns:a16="http://schemas.microsoft.com/office/drawing/2014/main" id="{84C20D53-0771-4EA5-84CC-898BC6FA2CDC}"/>
              </a:ext>
            </a:extLst>
          </p:cNvPr>
          <p:cNvGrpSpPr>
            <a:grpSpLocks/>
          </p:cNvGrpSpPr>
          <p:nvPr/>
        </p:nvGrpSpPr>
        <p:grpSpPr bwMode="auto">
          <a:xfrm>
            <a:off x="1136650" y="3644900"/>
            <a:ext cx="385763" cy="431800"/>
            <a:chOff x="580" y="3294"/>
            <a:chExt cx="363" cy="407"/>
          </a:xfrm>
        </p:grpSpPr>
        <p:sp>
          <p:nvSpPr>
            <p:cNvPr id="24998" name="Oval 422">
              <a:extLst>
                <a:ext uri="{FF2B5EF4-FFF2-40B4-BE49-F238E27FC236}">
                  <a16:creationId xmlns:a16="http://schemas.microsoft.com/office/drawing/2014/main" id="{61D8E5C5-C16E-4842-9EE8-4794526A7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9" name="Oval 423">
              <a:extLst>
                <a:ext uri="{FF2B5EF4-FFF2-40B4-BE49-F238E27FC236}">
                  <a16:creationId xmlns:a16="http://schemas.microsoft.com/office/drawing/2014/main" id="{556B5350-5FE6-4274-920A-AAA752506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0" name="AutoShape 424">
              <a:extLst>
                <a:ext uri="{FF2B5EF4-FFF2-40B4-BE49-F238E27FC236}">
                  <a16:creationId xmlns:a16="http://schemas.microsoft.com/office/drawing/2014/main" id="{B68D3EC9-4655-4193-8F7E-2888BF28F5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1" name="Oval 425">
              <a:extLst>
                <a:ext uri="{FF2B5EF4-FFF2-40B4-BE49-F238E27FC236}">
                  <a16:creationId xmlns:a16="http://schemas.microsoft.com/office/drawing/2014/main" id="{CADAEA99-448D-4068-9E1F-36233E6F9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2" name="Oval 426">
              <a:extLst>
                <a:ext uri="{FF2B5EF4-FFF2-40B4-BE49-F238E27FC236}">
                  <a16:creationId xmlns:a16="http://schemas.microsoft.com/office/drawing/2014/main" id="{AFB8511F-83FA-41A8-91BC-DA6C21135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03" name="Group 427">
            <a:extLst>
              <a:ext uri="{FF2B5EF4-FFF2-40B4-BE49-F238E27FC236}">
                <a16:creationId xmlns:a16="http://schemas.microsoft.com/office/drawing/2014/main" id="{3427DB55-0103-4F80-A0C7-2E1A12F3B523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5013325"/>
            <a:ext cx="385763" cy="431800"/>
            <a:chOff x="580" y="3294"/>
            <a:chExt cx="363" cy="407"/>
          </a:xfrm>
        </p:grpSpPr>
        <p:sp>
          <p:nvSpPr>
            <p:cNvPr id="25004" name="Oval 428">
              <a:extLst>
                <a:ext uri="{FF2B5EF4-FFF2-40B4-BE49-F238E27FC236}">
                  <a16:creationId xmlns:a16="http://schemas.microsoft.com/office/drawing/2014/main" id="{8A2C3917-4679-4178-8B53-E285BA489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5" name="Oval 429">
              <a:extLst>
                <a:ext uri="{FF2B5EF4-FFF2-40B4-BE49-F238E27FC236}">
                  <a16:creationId xmlns:a16="http://schemas.microsoft.com/office/drawing/2014/main" id="{45BBA713-AD5C-43B1-9C16-4BA74CF16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6" name="AutoShape 430">
              <a:extLst>
                <a:ext uri="{FF2B5EF4-FFF2-40B4-BE49-F238E27FC236}">
                  <a16:creationId xmlns:a16="http://schemas.microsoft.com/office/drawing/2014/main" id="{20934E40-36A9-4548-B14F-D205985033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7" name="Oval 431">
              <a:extLst>
                <a:ext uri="{FF2B5EF4-FFF2-40B4-BE49-F238E27FC236}">
                  <a16:creationId xmlns:a16="http://schemas.microsoft.com/office/drawing/2014/main" id="{26BA9221-F432-40C0-BA28-B6A3F58ED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8" name="Oval 432">
              <a:extLst>
                <a:ext uri="{FF2B5EF4-FFF2-40B4-BE49-F238E27FC236}">
                  <a16:creationId xmlns:a16="http://schemas.microsoft.com/office/drawing/2014/main" id="{53E7E345-1822-46FF-BF87-732CCD1E5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09" name="Group 433">
            <a:extLst>
              <a:ext uri="{FF2B5EF4-FFF2-40B4-BE49-F238E27FC236}">
                <a16:creationId xmlns:a16="http://schemas.microsoft.com/office/drawing/2014/main" id="{8353E413-EC28-42E1-BBFF-E6957FA4EC86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5589588"/>
            <a:ext cx="385762" cy="431800"/>
            <a:chOff x="580" y="3294"/>
            <a:chExt cx="363" cy="407"/>
          </a:xfrm>
        </p:grpSpPr>
        <p:sp>
          <p:nvSpPr>
            <p:cNvPr id="25010" name="Oval 434">
              <a:extLst>
                <a:ext uri="{FF2B5EF4-FFF2-40B4-BE49-F238E27FC236}">
                  <a16:creationId xmlns:a16="http://schemas.microsoft.com/office/drawing/2014/main" id="{4CE7E80E-32A4-48F1-8D02-CFD6B0D4C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1" name="Oval 435">
              <a:extLst>
                <a:ext uri="{FF2B5EF4-FFF2-40B4-BE49-F238E27FC236}">
                  <a16:creationId xmlns:a16="http://schemas.microsoft.com/office/drawing/2014/main" id="{9582A087-E47C-4E3F-BD2D-246B8EBA1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2" name="AutoShape 436">
              <a:extLst>
                <a:ext uri="{FF2B5EF4-FFF2-40B4-BE49-F238E27FC236}">
                  <a16:creationId xmlns:a16="http://schemas.microsoft.com/office/drawing/2014/main" id="{D6FD276F-8FE3-4D4E-9961-F9B5B98F2E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3" name="Oval 437">
              <a:extLst>
                <a:ext uri="{FF2B5EF4-FFF2-40B4-BE49-F238E27FC236}">
                  <a16:creationId xmlns:a16="http://schemas.microsoft.com/office/drawing/2014/main" id="{1BC6C43A-8D9D-49A1-BE6F-B485EDFC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4" name="Oval 438">
              <a:extLst>
                <a:ext uri="{FF2B5EF4-FFF2-40B4-BE49-F238E27FC236}">
                  <a16:creationId xmlns:a16="http://schemas.microsoft.com/office/drawing/2014/main" id="{8C4D52C6-4874-4DB0-A66A-25C2A5C9E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15" name="Group 439">
            <a:extLst>
              <a:ext uri="{FF2B5EF4-FFF2-40B4-BE49-F238E27FC236}">
                <a16:creationId xmlns:a16="http://schemas.microsoft.com/office/drawing/2014/main" id="{2C2346D5-B48B-4475-8311-7F0BAB55ED20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068638"/>
            <a:ext cx="385762" cy="431800"/>
            <a:chOff x="580" y="3294"/>
            <a:chExt cx="363" cy="407"/>
          </a:xfrm>
        </p:grpSpPr>
        <p:sp>
          <p:nvSpPr>
            <p:cNvPr id="25016" name="Oval 440">
              <a:extLst>
                <a:ext uri="{FF2B5EF4-FFF2-40B4-BE49-F238E27FC236}">
                  <a16:creationId xmlns:a16="http://schemas.microsoft.com/office/drawing/2014/main" id="{5F687B95-20F3-4D7F-9B6F-8E9ADCC8E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7" name="Oval 441">
              <a:extLst>
                <a:ext uri="{FF2B5EF4-FFF2-40B4-BE49-F238E27FC236}">
                  <a16:creationId xmlns:a16="http://schemas.microsoft.com/office/drawing/2014/main" id="{CBA83529-B307-4BCA-8C4B-D263F470E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8" name="AutoShape 442">
              <a:extLst>
                <a:ext uri="{FF2B5EF4-FFF2-40B4-BE49-F238E27FC236}">
                  <a16:creationId xmlns:a16="http://schemas.microsoft.com/office/drawing/2014/main" id="{54FAF79C-D672-4375-ABAB-9A4D45550B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19" name="Oval 443">
              <a:extLst>
                <a:ext uri="{FF2B5EF4-FFF2-40B4-BE49-F238E27FC236}">
                  <a16:creationId xmlns:a16="http://schemas.microsoft.com/office/drawing/2014/main" id="{C71FA9DF-207C-49BA-8D8D-A337CE9CE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0" name="Oval 444">
              <a:extLst>
                <a:ext uri="{FF2B5EF4-FFF2-40B4-BE49-F238E27FC236}">
                  <a16:creationId xmlns:a16="http://schemas.microsoft.com/office/drawing/2014/main" id="{0F08D6E5-0239-40F8-AC44-754C51DD3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21" name="Group 445">
            <a:extLst>
              <a:ext uri="{FF2B5EF4-FFF2-40B4-BE49-F238E27FC236}">
                <a16:creationId xmlns:a16="http://schemas.microsoft.com/office/drawing/2014/main" id="{99E68724-8EC4-47AE-B1BA-06C0DBD598D4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5516563"/>
            <a:ext cx="385762" cy="431800"/>
            <a:chOff x="580" y="3294"/>
            <a:chExt cx="363" cy="407"/>
          </a:xfrm>
        </p:grpSpPr>
        <p:sp>
          <p:nvSpPr>
            <p:cNvPr id="25022" name="Oval 446">
              <a:extLst>
                <a:ext uri="{FF2B5EF4-FFF2-40B4-BE49-F238E27FC236}">
                  <a16:creationId xmlns:a16="http://schemas.microsoft.com/office/drawing/2014/main" id="{3DC28687-E58A-4373-A9FE-FBE003354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3" name="Oval 447">
              <a:extLst>
                <a:ext uri="{FF2B5EF4-FFF2-40B4-BE49-F238E27FC236}">
                  <a16:creationId xmlns:a16="http://schemas.microsoft.com/office/drawing/2014/main" id="{B8A66F9E-788F-42FA-B3DA-0611806E4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4" name="AutoShape 448">
              <a:extLst>
                <a:ext uri="{FF2B5EF4-FFF2-40B4-BE49-F238E27FC236}">
                  <a16:creationId xmlns:a16="http://schemas.microsoft.com/office/drawing/2014/main" id="{EBB088F3-FFCB-4834-874D-744DD384D6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5" name="Oval 449">
              <a:extLst>
                <a:ext uri="{FF2B5EF4-FFF2-40B4-BE49-F238E27FC236}">
                  <a16:creationId xmlns:a16="http://schemas.microsoft.com/office/drawing/2014/main" id="{B0B37F57-8B92-4E89-A619-2243EFEC5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6" name="Oval 450">
              <a:extLst>
                <a:ext uri="{FF2B5EF4-FFF2-40B4-BE49-F238E27FC236}">
                  <a16:creationId xmlns:a16="http://schemas.microsoft.com/office/drawing/2014/main" id="{8E9A8B67-BE1B-4A6E-A739-B4323962F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27" name="Group 451">
            <a:extLst>
              <a:ext uri="{FF2B5EF4-FFF2-40B4-BE49-F238E27FC236}">
                <a16:creationId xmlns:a16="http://schemas.microsoft.com/office/drawing/2014/main" id="{BB86F95E-E5AB-4271-BEE7-D3F5577D5C12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4941888"/>
            <a:ext cx="385762" cy="431800"/>
            <a:chOff x="580" y="3294"/>
            <a:chExt cx="363" cy="407"/>
          </a:xfrm>
        </p:grpSpPr>
        <p:sp>
          <p:nvSpPr>
            <p:cNvPr id="25028" name="Oval 452">
              <a:extLst>
                <a:ext uri="{FF2B5EF4-FFF2-40B4-BE49-F238E27FC236}">
                  <a16:creationId xmlns:a16="http://schemas.microsoft.com/office/drawing/2014/main" id="{0BE9B4DE-B8A1-4E6C-8548-7B0C3D4BF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9" name="Oval 453">
              <a:extLst>
                <a:ext uri="{FF2B5EF4-FFF2-40B4-BE49-F238E27FC236}">
                  <a16:creationId xmlns:a16="http://schemas.microsoft.com/office/drawing/2014/main" id="{DA98A005-CA3C-4431-B552-CC671C00A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0" name="AutoShape 454">
              <a:extLst>
                <a:ext uri="{FF2B5EF4-FFF2-40B4-BE49-F238E27FC236}">
                  <a16:creationId xmlns:a16="http://schemas.microsoft.com/office/drawing/2014/main" id="{E5432391-82A7-4EA4-BF5D-39BCADED78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1" name="Oval 455">
              <a:extLst>
                <a:ext uri="{FF2B5EF4-FFF2-40B4-BE49-F238E27FC236}">
                  <a16:creationId xmlns:a16="http://schemas.microsoft.com/office/drawing/2014/main" id="{901642FC-B8B3-4C4D-A3A1-864823726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2" name="Oval 456">
              <a:extLst>
                <a:ext uri="{FF2B5EF4-FFF2-40B4-BE49-F238E27FC236}">
                  <a16:creationId xmlns:a16="http://schemas.microsoft.com/office/drawing/2014/main" id="{98617CE4-81DA-499B-BD90-AAEE4E411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33" name="Group 457">
            <a:extLst>
              <a:ext uri="{FF2B5EF4-FFF2-40B4-BE49-F238E27FC236}">
                <a16:creationId xmlns:a16="http://schemas.microsoft.com/office/drawing/2014/main" id="{C7D229A2-C055-4FE6-A18E-18698DDE65A2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5589588"/>
            <a:ext cx="257175" cy="287337"/>
            <a:chOff x="580" y="3294"/>
            <a:chExt cx="363" cy="407"/>
          </a:xfrm>
        </p:grpSpPr>
        <p:sp>
          <p:nvSpPr>
            <p:cNvPr id="25034" name="Oval 458">
              <a:extLst>
                <a:ext uri="{FF2B5EF4-FFF2-40B4-BE49-F238E27FC236}">
                  <a16:creationId xmlns:a16="http://schemas.microsoft.com/office/drawing/2014/main" id="{5962AC5C-1290-4CFF-B49F-620938F85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5" name="Oval 459">
              <a:extLst>
                <a:ext uri="{FF2B5EF4-FFF2-40B4-BE49-F238E27FC236}">
                  <a16:creationId xmlns:a16="http://schemas.microsoft.com/office/drawing/2014/main" id="{3B483418-A1B8-46FE-9493-DB0A5D31A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6" name="AutoShape 460">
              <a:extLst>
                <a:ext uri="{FF2B5EF4-FFF2-40B4-BE49-F238E27FC236}">
                  <a16:creationId xmlns:a16="http://schemas.microsoft.com/office/drawing/2014/main" id="{89EFD727-1D42-4C91-831E-19912E10C9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7" name="Oval 461">
              <a:extLst>
                <a:ext uri="{FF2B5EF4-FFF2-40B4-BE49-F238E27FC236}">
                  <a16:creationId xmlns:a16="http://schemas.microsoft.com/office/drawing/2014/main" id="{1F524DE5-AC9A-4E70-8E60-137C1586D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8" name="Oval 462">
              <a:extLst>
                <a:ext uri="{FF2B5EF4-FFF2-40B4-BE49-F238E27FC236}">
                  <a16:creationId xmlns:a16="http://schemas.microsoft.com/office/drawing/2014/main" id="{3D82B29C-6786-462F-AB81-8E49B335F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45" name="Group 469">
            <a:extLst>
              <a:ext uri="{FF2B5EF4-FFF2-40B4-BE49-F238E27FC236}">
                <a16:creationId xmlns:a16="http://schemas.microsoft.com/office/drawing/2014/main" id="{0268FD0D-002E-493B-ACF5-1FFE01B8D2A1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213100"/>
            <a:ext cx="1152525" cy="1149350"/>
            <a:chOff x="262" y="530"/>
            <a:chExt cx="994" cy="992"/>
          </a:xfrm>
        </p:grpSpPr>
        <p:sp>
          <p:nvSpPr>
            <p:cNvPr id="25046" name="Freeform 470">
              <a:extLst>
                <a:ext uri="{FF2B5EF4-FFF2-40B4-BE49-F238E27FC236}">
                  <a16:creationId xmlns:a16="http://schemas.microsoft.com/office/drawing/2014/main" id="{A0D4DA59-C9B1-4AAF-9784-763F6E74A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47" name="Oval 471">
              <a:extLst>
                <a:ext uri="{FF2B5EF4-FFF2-40B4-BE49-F238E27FC236}">
                  <a16:creationId xmlns:a16="http://schemas.microsoft.com/office/drawing/2014/main" id="{0745A928-3A0F-4965-BEC6-D3540B40C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48" name="Group 472">
            <a:extLst>
              <a:ext uri="{FF2B5EF4-FFF2-40B4-BE49-F238E27FC236}">
                <a16:creationId xmlns:a16="http://schemas.microsoft.com/office/drawing/2014/main" id="{DFC88EF4-0D1F-4EF9-A897-ADB89FC460A0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214688"/>
            <a:ext cx="1152525" cy="1149350"/>
            <a:chOff x="262" y="530"/>
            <a:chExt cx="994" cy="992"/>
          </a:xfrm>
        </p:grpSpPr>
        <p:sp>
          <p:nvSpPr>
            <p:cNvPr id="25049" name="Freeform 473">
              <a:extLst>
                <a:ext uri="{FF2B5EF4-FFF2-40B4-BE49-F238E27FC236}">
                  <a16:creationId xmlns:a16="http://schemas.microsoft.com/office/drawing/2014/main" id="{CB815826-6784-402B-A6FE-D38615700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50" name="Oval 474">
              <a:extLst>
                <a:ext uri="{FF2B5EF4-FFF2-40B4-BE49-F238E27FC236}">
                  <a16:creationId xmlns:a16="http://schemas.microsoft.com/office/drawing/2014/main" id="{9E529BD1-7B72-41F4-AF4B-1252B262E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51" name="Group 475">
            <a:extLst>
              <a:ext uri="{FF2B5EF4-FFF2-40B4-BE49-F238E27FC236}">
                <a16:creationId xmlns:a16="http://schemas.microsoft.com/office/drawing/2014/main" id="{8C093C4A-739D-4CFC-9A88-1DE84C4CFCCA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3573463"/>
            <a:ext cx="385762" cy="431800"/>
            <a:chOff x="580" y="3294"/>
            <a:chExt cx="363" cy="407"/>
          </a:xfrm>
        </p:grpSpPr>
        <p:sp>
          <p:nvSpPr>
            <p:cNvPr id="25052" name="Oval 476">
              <a:extLst>
                <a:ext uri="{FF2B5EF4-FFF2-40B4-BE49-F238E27FC236}">
                  <a16:creationId xmlns:a16="http://schemas.microsoft.com/office/drawing/2014/main" id="{9FDA5BEE-15C6-4C78-92E5-A41B7FB9C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3" name="Oval 477">
              <a:extLst>
                <a:ext uri="{FF2B5EF4-FFF2-40B4-BE49-F238E27FC236}">
                  <a16:creationId xmlns:a16="http://schemas.microsoft.com/office/drawing/2014/main" id="{4791E24B-28EE-49A1-B675-3BA5DEB8A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181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4" name="AutoShape 478">
              <a:extLst>
                <a:ext uri="{FF2B5EF4-FFF2-40B4-BE49-F238E27FC236}">
                  <a16:creationId xmlns:a16="http://schemas.microsoft.com/office/drawing/2014/main" id="{EB7CE6B8-3FE9-4EB3-A378-C7A9B17390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429"/>
              <a:ext cx="272" cy="272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5" name="Oval 479">
              <a:extLst>
                <a:ext uri="{FF2B5EF4-FFF2-40B4-BE49-F238E27FC236}">
                  <a16:creationId xmlns:a16="http://schemas.microsoft.com/office/drawing/2014/main" id="{3329AD62-2E40-4059-BDEC-B78D435E2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6" name="Oval 480">
              <a:extLst>
                <a:ext uri="{FF2B5EF4-FFF2-40B4-BE49-F238E27FC236}">
                  <a16:creationId xmlns:a16="http://schemas.microsoft.com/office/drawing/2014/main" id="{630FA6E6-3DAB-4D4F-B707-C18B05CBA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4"/>
              <a:ext cx="91" cy="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47722AE-9CBC-4377-ADB7-823D92E963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単色ブルー</a:t>
            </a:r>
          </a:p>
        </p:txBody>
      </p:sp>
      <p:sp>
        <p:nvSpPr>
          <p:cNvPr id="20531" name="AutoShape 51">
            <a:extLst>
              <a:ext uri="{FF2B5EF4-FFF2-40B4-BE49-F238E27FC236}">
                <a16:creationId xmlns:a16="http://schemas.microsoft.com/office/drawing/2014/main" id="{B2076423-FD49-4A1F-BBF8-8F4D75DF1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108C1C10-1A7E-49BA-8D93-8B18AA56447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14400"/>
            <a:ext cx="1439863" cy="1436688"/>
            <a:chOff x="262" y="530"/>
            <a:chExt cx="994" cy="992"/>
          </a:xfrm>
        </p:grpSpPr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54CBBED5-08C3-4544-934D-9358D43C9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Oval 56">
              <a:extLst>
                <a:ext uri="{FF2B5EF4-FFF2-40B4-BE49-F238E27FC236}">
                  <a16:creationId xmlns:a16="http://schemas.microsoft.com/office/drawing/2014/main" id="{D07766FE-11E2-43D2-BB70-0C0354B66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541" name="AutoShape 61">
            <a:extLst>
              <a:ext uri="{FF2B5EF4-FFF2-40B4-BE49-F238E27FC236}">
                <a16:creationId xmlns:a16="http://schemas.microsoft.com/office/drawing/2014/main" id="{A5A98DE4-D00A-4D67-AB6B-32FAEB784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4" name="AutoShape 64">
            <a:extLst>
              <a:ext uri="{FF2B5EF4-FFF2-40B4-BE49-F238E27FC236}">
                <a16:creationId xmlns:a16="http://schemas.microsoft.com/office/drawing/2014/main" id="{BD99BF4F-F49D-4914-BF46-30F1550E0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7" name="AutoShape 67">
            <a:extLst>
              <a:ext uri="{FF2B5EF4-FFF2-40B4-BE49-F238E27FC236}">
                <a16:creationId xmlns:a16="http://schemas.microsoft.com/office/drawing/2014/main" id="{0023E59D-00F2-4963-B541-862471F88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50" name="AutoShape 70">
            <a:extLst>
              <a:ext uri="{FF2B5EF4-FFF2-40B4-BE49-F238E27FC236}">
                <a16:creationId xmlns:a16="http://schemas.microsoft.com/office/drawing/2014/main" id="{D28113DB-0CDF-44CA-A725-4704B852A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553" name="Group 73">
            <a:extLst>
              <a:ext uri="{FF2B5EF4-FFF2-40B4-BE49-F238E27FC236}">
                <a16:creationId xmlns:a16="http://schemas.microsoft.com/office/drawing/2014/main" id="{6634A0B3-3484-42B2-8751-4B25DE47DED4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039813"/>
            <a:ext cx="1439862" cy="1176337"/>
            <a:chOff x="1442" y="618"/>
            <a:chExt cx="998" cy="816"/>
          </a:xfrm>
        </p:grpSpPr>
        <p:sp>
          <p:nvSpPr>
            <p:cNvPr id="20554" name="Oval 74">
              <a:extLst>
                <a:ext uri="{FF2B5EF4-FFF2-40B4-BE49-F238E27FC236}">
                  <a16:creationId xmlns:a16="http://schemas.microsoft.com/office/drawing/2014/main" id="{0D46DE98-932C-423E-9987-60C51B3E1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55" name="Group 75">
              <a:extLst>
                <a:ext uri="{FF2B5EF4-FFF2-40B4-BE49-F238E27FC236}">
                  <a16:creationId xmlns:a16="http://schemas.microsoft.com/office/drawing/2014/main" id="{35D9A688-97AE-4851-997B-C2F99ABF7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556" name="Oval 76">
                <a:extLst>
                  <a:ext uri="{FF2B5EF4-FFF2-40B4-BE49-F238E27FC236}">
                    <a16:creationId xmlns:a16="http://schemas.microsoft.com/office/drawing/2014/main" id="{6D943323-9038-4233-919F-48D6EA1AE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Oval 77">
                <a:extLst>
                  <a:ext uri="{FF2B5EF4-FFF2-40B4-BE49-F238E27FC236}">
                    <a16:creationId xmlns:a16="http://schemas.microsoft.com/office/drawing/2014/main" id="{13C325F8-834F-417F-8ECE-FACDCC23A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8" name="Oval 78">
                <a:extLst>
                  <a:ext uri="{FF2B5EF4-FFF2-40B4-BE49-F238E27FC236}">
                    <a16:creationId xmlns:a16="http://schemas.microsoft.com/office/drawing/2014/main" id="{6F003F71-1699-4578-A77A-9294D0841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559" name="AutoShape 79">
            <a:extLst>
              <a:ext uri="{FF2B5EF4-FFF2-40B4-BE49-F238E27FC236}">
                <a16:creationId xmlns:a16="http://schemas.microsoft.com/office/drawing/2014/main" id="{EFF71D47-E247-4AD7-BE9E-33B235857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0" name="AutoShape 80">
            <a:extLst>
              <a:ext uri="{FF2B5EF4-FFF2-40B4-BE49-F238E27FC236}">
                <a16:creationId xmlns:a16="http://schemas.microsoft.com/office/drawing/2014/main" id="{CA80CEF3-43C5-4257-B99D-4F962D795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1" name="AutoShape 81">
            <a:extLst>
              <a:ext uri="{FF2B5EF4-FFF2-40B4-BE49-F238E27FC236}">
                <a16:creationId xmlns:a16="http://schemas.microsoft.com/office/drawing/2014/main" id="{49D27579-3146-4F9E-8B38-D9977035B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2" name="AutoShape 82">
            <a:extLst>
              <a:ext uri="{FF2B5EF4-FFF2-40B4-BE49-F238E27FC236}">
                <a16:creationId xmlns:a16="http://schemas.microsoft.com/office/drawing/2014/main" id="{C4BF0FEF-B2C7-4F18-87DE-40BADB1E5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3" name="AutoShape 83">
            <a:extLst>
              <a:ext uri="{FF2B5EF4-FFF2-40B4-BE49-F238E27FC236}">
                <a16:creationId xmlns:a16="http://schemas.microsoft.com/office/drawing/2014/main" id="{B18C5511-1908-42BB-8ED3-05CE87BD0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4" name="AutoShape 84">
            <a:extLst>
              <a:ext uri="{FF2B5EF4-FFF2-40B4-BE49-F238E27FC236}">
                <a16:creationId xmlns:a16="http://schemas.microsoft.com/office/drawing/2014/main" id="{12830215-4D34-418D-885F-9EAB03BFD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5" name="AutoShape 85">
            <a:extLst>
              <a:ext uri="{FF2B5EF4-FFF2-40B4-BE49-F238E27FC236}">
                <a16:creationId xmlns:a16="http://schemas.microsoft.com/office/drawing/2014/main" id="{2F66F8B5-BCD6-48C9-8772-E2F70A9FE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6" name="AutoShape 86">
            <a:extLst>
              <a:ext uri="{FF2B5EF4-FFF2-40B4-BE49-F238E27FC236}">
                <a16:creationId xmlns:a16="http://schemas.microsoft.com/office/drawing/2014/main" id="{4A69CEAA-F161-4756-81D3-6516CC057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7" name="AutoShape 87">
            <a:extLst>
              <a:ext uri="{FF2B5EF4-FFF2-40B4-BE49-F238E27FC236}">
                <a16:creationId xmlns:a16="http://schemas.microsoft.com/office/drawing/2014/main" id="{16B795B7-70FF-4BF2-9ED3-038CC73A8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8" name="AutoShape 88">
            <a:extLst>
              <a:ext uri="{FF2B5EF4-FFF2-40B4-BE49-F238E27FC236}">
                <a16:creationId xmlns:a16="http://schemas.microsoft.com/office/drawing/2014/main" id="{760335F6-1725-457E-96D2-387F8DE29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01" name="AutoShape 221">
            <a:extLst>
              <a:ext uri="{FF2B5EF4-FFF2-40B4-BE49-F238E27FC236}">
                <a16:creationId xmlns:a16="http://schemas.microsoft.com/office/drawing/2014/main" id="{1AAAEB04-424B-44A4-BC5B-09DEC4795AE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82013" y="981075"/>
            <a:ext cx="677862" cy="1309688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702" name="Group 222">
            <a:extLst>
              <a:ext uri="{FF2B5EF4-FFF2-40B4-BE49-F238E27FC236}">
                <a16:creationId xmlns:a16="http://schemas.microsoft.com/office/drawing/2014/main" id="{ED6ED272-404A-4A4A-8D4B-62960760CFFC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11225"/>
            <a:ext cx="784225" cy="1436688"/>
            <a:chOff x="4027" y="528"/>
            <a:chExt cx="544" cy="997"/>
          </a:xfrm>
        </p:grpSpPr>
        <p:sp>
          <p:nvSpPr>
            <p:cNvPr id="20703" name="Oval 223">
              <a:extLst>
                <a:ext uri="{FF2B5EF4-FFF2-40B4-BE49-F238E27FC236}">
                  <a16:creationId xmlns:a16="http://schemas.microsoft.com/office/drawing/2014/main" id="{34928DAD-B1DF-4668-9BBD-377148C7E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544" cy="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4" name="Oval 224">
              <a:extLst>
                <a:ext uri="{FF2B5EF4-FFF2-40B4-BE49-F238E27FC236}">
                  <a16:creationId xmlns:a16="http://schemas.microsoft.com/office/drawing/2014/main" id="{8331AC5B-D03C-4031-B154-5975716A0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664"/>
              <a:ext cx="362" cy="3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5" name="AutoShape 225">
              <a:extLst>
                <a:ext uri="{FF2B5EF4-FFF2-40B4-BE49-F238E27FC236}">
                  <a16:creationId xmlns:a16="http://schemas.microsoft.com/office/drawing/2014/main" id="{DDE1825F-C263-4E14-81FD-23FCDD9B6D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528"/>
              <a:ext cx="272" cy="18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06" name="Group 226">
            <a:extLst>
              <a:ext uri="{FF2B5EF4-FFF2-40B4-BE49-F238E27FC236}">
                <a16:creationId xmlns:a16="http://schemas.microsoft.com/office/drawing/2014/main" id="{57457FC6-323F-4959-ACD3-779E13ED58F0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09638"/>
            <a:ext cx="1308100" cy="1438275"/>
            <a:chOff x="2666" y="527"/>
            <a:chExt cx="908" cy="998"/>
          </a:xfrm>
        </p:grpSpPr>
        <p:sp>
          <p:nvSpPr>
            <p:cNvPr id="20707" name="Rectangle 227">
              <a:extLst>
                <a:ext uri="{FF2B5EF4-FFF2-40B4-BE49-F238E27FC236}">
                  <a16:creationId xmlns:a16="http://schemas.microsoft.com/office/drawing/2014/main" id="{D00CAC2B-9C02-44DA-9AEB-43ECC317B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8" name="Freeform 228">
              <a:extLst>
                <a:ext uri="{FF2B5EF4-FFF2-40B4-BE49-F238E27FC236}">
                  <a16:creationId xmlns:a16="http://schemas.microsoft.com/office/drawing/2014/main" id="{4AB6496E-F4E2-4E10-A488-EAF00D15F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9" name="AutoShape 229">
              <a:extLst>
                <a:ext uri="{FF2B5EF4-FFF2-40B4-BE49-F238E27FC236}">
                  <a16:creationId xmlns:a16="http://schemas.microsoft.com/office/drawing/2014/main" id="{D701CAFA-FE68-490B-9C5F-48FDC397D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0" name="Freeform 230">
              <a:extLst>
                <a:ext uri="{FF2B5EF4-FFF2-40B4-BE49-F238E27FC236}">
                  <a16:creationId xmlns:a16="http://schemas.microsoft.com/office/drawing/2014/main" id="{3A1E3183-F17A-4FF9-B3B2-8C06FFBFF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1" name="Freeform 231">
              <a:extLst>
                <a:ext uri="{FF2B5EF4-FFF2-40B4-BE49-F238E27FC236}">
                  <a16:creationId xmlns:a16="http://schemas.microsoft.com/office/drawing/2014/main" id="{DBB4307C-7A5C-43CE-A962-4710D9FF7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2" name="Freeform 232">
              <a:extLst>
                <a:ext uri="{FF2B5EF4-FFF2-40B4-BE49-F238E27FC236}">
                  <a16:creationId xmlns:a16="http://schemas.microsoft.com/office/drawing/2014/main" id="{02A8C5E9-075E-4F53-974A-9AF08A498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3" name="Freeform 233">
              <a:extLst>
                <a:ext uri="{FF2B5EF4-FFF2-40B4-BE49-F238E27FC236}">
                  <a16:creationId xmlns:a16="http://schemas.microsoft.com/office/drawing/2014/main" id="{7C85E53E-9AEC-4430-A564-241114C5593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4" name="Freeform 234">
              <a:extLst>
                <a:ext uri="{FF2B5EF4-FFF2-40B4-BE49-F238E27FC236}">
                  <a16:creationId xmlns:a16="http://schemas.microsoft.com/office/drawing/2014/main" id="{6943E110-9028-4568-89FF-855581D0A7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5" name="Freeform 235">
              <a:extLst>
                <a:ext uri="{FF2B5EF4-FFF2-40B4-BE49-F238E27FC236}">
                  <a16:creationId xmlns:a16="http://schemas.microsoft.com/office/drawing/2014/main" id="{AB3A5AF2-FFE6-4D43-B105-58CDFA3AE5B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17" name="Group 237">
            <a:extLst>
              <a:ext uri="{FF2B5EF4-FFF2-40B4-BE49-F238E27FC236}">
                <a16:creationId xmlns:a16="http://schemas.microsoft.com/office/drawing/2014/main" id="{DC685C5A-E84D-41C2-917B-AF56CDCCE62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4325"/>
            <a:ext cx="1046163" cy="1042988"/>
            <a:chOff x="262" y="530"/>
            <a:chExt cx="994" cy="992"/>
          </a:xfrm>
        </p:grpSpPr>
        <p:sp>
          <p:nvSpPr>
            <p:cNvPr id="20718" name="Freeform 238">
              <a:extLst>
                <a:ext uri="{FF2B5EF4-FFF2-40B4-BE49-F238E27FC236}">
                  <a16:creationId xmlns:a16="http://schemas.microsoft.com/office/drawing/2014/main" id="{EFDB037B-2E1D-497C-8FFD-1BDF58061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9" name="Oval 239">
              <a:extLst>
                <a:ext uri="{FF2B5EF4-FFF2-40B4-BE49-F238E27FC236}">
                  <a16:creationId xmlns:a16="http://schemas.microsoft.com/office/drawing/2014/main" id="{B5DCBD42-3460-48BE-8359-DC992FE03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20" name="Group 240">
            <a:extLst>
              <a:ext uri="{FF2B5EF4-FFF2-40B4-BE49-F238E27FC236}">
                <a16:creationId xmlns:a16="http://schemas.microsoft.com/office/drawing/2014/main" id="{A8F1640E-91A7-448E-9EB0-EE103BA16C2B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3376613"/>
            <a:ext cx="1111250" cy="908050"/>
            <a:chOff x="1442" y="618"/>
            <a:chExt cx="998" cy="816"/>
          </a:xfrm>
        </p:grpSpPr>
        <p:sp>
          <p:nvSpPr>
            <p:cNvPr id="20721" name="Oval 241">
              <a:extLst>
                <a:ext uri="{FF2B5EF4-FFF2-40B4-BE49-F238E27FC236}">
                  <a16:creationId xmlns:a16="http://schemas.microsoft.com/office/drawing/2014/main" id="{A3D58C29-277F-4BEA-8C8A-B14EAC12A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22" name="Group 242">
              <a:extLst>
                <a:ext uri="{FF2B5EF4-FFF2-40B4-BE49-F238E27FC236}">
                  <a16:creationId xmlns:a16="http://schemas.microsoft.com/office/drawing/2014/main" id="{37FDC0C4-FF56-4F61-892F-D7CAE52C0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23" name="Oval 243">
                <a:extLst>
                  <a:ext uri="{FF2B5EF4-FFF2-40B4-BE49-F238E27FC236}">
                    <a16:creationId xmlns:a16="http://schemas.microsoft.com/office/drawing/2014/main" id="{B48C43B4-1D74-410B-BCCF-1E4A24331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4" name="Oval 244">
                <a:extLst>
                  <a:ext uri="{FF2B5EF4-FFF2-40B4-BE49-F238E27FC236}">
                    <a16:creationId xmlns:a16="http://schemas.microsoft.com/office/drawing/2014/main" id="{7DC8A026-EDDB-4245-A26E-AF9E71D51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5" name="Oval 245">
                <a:extLst>
                  <a:ext uri="{FF2B5EF4-FFF2-40B4-BE49-F238E27FC236}">
                    <a16:creationId xmlns:a16="http://schemas.microsoft.com/office/drawing/2014/main" id="{7A45095C-F5BF-4673-B39B-E2B8A0FC4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727" name="AutoShape 247">
            <a:extLst>
              <a:ext uri="{FF2B5EF4-FFF2-40B4-BE49-F238E27FC236}">
                <a16:creationId xmlns:a16="http://schemas.microsoft.com/office/drawing/2014/main" id="{DF124827-8173-4D09-8C3A-362E8D83430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04850" y="4870450"/>
            <a:ext cx="439738" cy="850900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728" name="Group 248">
            <a:extLst>
              <a:ext uri="{FF2B5EF4-FFF2-40B4-BE49-F238E27FC236}">
                <a16:creationId xmlns:a16="http://schemas.microsoft.com/office/drawing/2014/main" id="{BAFF4EA3-06F4-4DC5-9309-685831B4769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327650"/>
            <a:ext cx="1111250" cy="908050"/>
            <a:chOff x="1442" y="618"/>
            <a:chExt cx="998" cy="816"/>
          </a:xfrm>
        </p:grpSpPr>
        <p:sp>
          <p:nvSpPr>
            <p:cNvPr id="20729" name="Oval 249">
              <a:extLst>
                <a:ext uri="{FF2B5EF4-FFF2-40B4-BE49-F238E27FC236}">
                  <a16:creationId xmlns:a16="http://schemas.microsoft.com/office/drawing/2014/main" id="{84FE278D-E1BD-4062-8513-8776BDA31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30" name="Group 250">
              <a:extLst>
                <a:ext uri="{FF2B5EF4-FFF2-40B4-BE49-F238E27FC236}">
                  <a16:creationId xmlns:a16="http://schemas.microsoft.com/office/drawing/2014/main" id="{D62D59C1-2285-4188-9C6B-3E326C776A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31" name="Oval 251">
                <a:extLst>
                  <a:ext uri="{FF2B5EF4-FFF2-40B4-BE49-F238E27FC236}">
                    <a16:creationId xmlns:a16="http://schemas.microsoft.com/office/drawing/2014/main" id="{F59CFC22-03C4-4954-94F5-09CB088F2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2" name="Oval 252">
                <a:extLst>
                  <a:ext uri="{FF2B5EF4-FFF2-40B4-BE49-F238E27FC236}">
                    <a16:creationId xmlns:a16="http://schemas.microsoft.com/office/drawing/2014/main" id="{86339FE5-F2F7-42E1-B2F9-A5BB25755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3" name="Oval 253">
                <a:extLst>
                  <a:ext uri="{FF2B5EF4-FFF2-40B4-BE49-F238E27FC236}">
                    <a16:creationId xmlns:a16="http://schemas.microsoft.com/office/drawing/2014/main" id="{1439F2D3-677B-447F-A46C-F9CFC7AD3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35" name="Group 255">
            <a:extLst>
              <a:ext uri="{FF2B5EF4-FFF2-40B4-BE49-F238E27FC236}">
                <a16:creationId xmlns:a16="http://schemas.microsoft.com/office/drawing/2014/main" id="{34A4BD08-7D7C-42D3-98B0-3F123E676133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852738"/>
            <a:ext cx="1111250" cy="908050"/>
            <a:chOff x="1442" y="618"/>
            <a:chExt cx="998" cy="816"/>
          </a:xfrm>
        </p:grpSpPr>
        <p:sp>
          <p:nvSpPr>
            <p:cNvPr id="20736" name="Oval 256">
              <a:extLst>
                <a:ext uri="{FF2B5EF4-FFF2-40B4-BE49-F238E27FC236}">
                  <a16:creationId xmlns:a16="http://schemas.microsoft.com/office/drawing/2014/main" id="{CA3CDF69-D5BB-4F60-BD4A-2697AC799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37" name="Group 257">
              <a:extLst>
                <a:ext uri="{FF2B5EF4-FFF2-40B4-BE49-F238E27FC236}">
                  <a16:creationId xmlns:a16="http://schemas.microsoft.com/office/drawing/2014/main" id="{C88465F6-27B3-4EA8-9EFA-D50E182E82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38" name="Oval 258">
                <a:extLst>
                  <a:ext uri="{FF2B5EF4-FFF2-40B4-BE49-F238E27FC236}">
                    <a16:creationId xmlns:a16="http://schemas.microsoft.com/office/drawing/2014/main" id="{D812A72E-4700-4F0C-A654-49BB51FE2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9" name="Oval 259">
                <a:extLst>
                  <a:ext uri="{FF2B5EF4-FFF2-40B4-BE49-F238E27FC236}">
                    <a16:creationId xmlns:a16="http://schemas.microsoft.com/office/drawing/2014/main" id="{DF0AAD3E-51FB-47BC-9D17-477E8CA79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0" name="Oval 260">
                <a:extLst>
                  <a:ext uri="{FF2B5EF4-FFF2-40B4-BE49-F238E27FC236}">
                    <a16:creationId xmlns:a16="http://schemas.microsoft.com/office/drawing/2014/main" id="{A571EB9D-6797-4A51-B682-93F8794DA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45" name="Group 265">
            <a:extLst>
              <a:ext uri="{FF2B5EF4-FFF2-40B4-BE49-F238E27FC236}">
                <a16:creationId xmlns:a16="http://schemas.microsoft.com/office/drawing/2014/main" id="{AACFA196-8BDB-4A95-98D9-FADC671B6783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797425"/>
            <a:ext cx="1111250" cy="908050"/>
            <a:chOff x="1442" y="618"/>
            <a:chExt cx="998" cy="816"/>
          </a:xfrm>
        </p:grpSpPr>
        <p:sp>
          <p:nvSpPr>
            <p:cNvPr id="20746" name="Oval 266">
              <a:extLst>
                <a:ext uri="{FF2B5EF4-FFF2-40B4-BE49-F238E27FC236}">
                  <a16:creationId xmlns:a16="http://schemas.microsoft.com/office/drawing/2014/main" id="{DC56279E-F2E2-4C67-B4D7-09085B940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47" name="Group 267">
              <a:extLst>
                <a:ext uri="{FF2B5EF4-FFF2-40B4-BE49-F238E27FC236}">
                  <a16:creationId xmlns:a16="http://schemas.microsoft.com/office/drawing/2014/main" id="{C87B1277-FB0B-466E-9BA6-4D625C902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48" name="Oval 268">
                <a:extLst>
                  <a:ext uri="{FF2B5EF4-FFF2-40B4-BE49-F238E27FC236}">
                    <a16:creationId xmlns:a16="http://schemas.microsoft.com/office/drawing/2014/main" id="{D70DFF9C-D55B-472C-8A11-D2888AE68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9" name="Oval 269">
                <a:extLst>
                  <a:ext uri="{FF2B5EF4-FFF2-40B4-BE49-F238E27FC236}">
                    <a16:creationId xmlns:a16="http://schemas.microsoft.com/office/drawing/2014/main" id="{7F1D5EF8-9965-478D-9620-4F202D243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0" name="Oval 270">
                <a:extLst>
                  <a:ext uri="{FF2B5EF4-FFF2-40B4-BE49-F238E27FC236}">
                    <a16:creationId xmlns:a16="http://schemas.microsoft.com/office/drawing/2014/main" id="{4663AC60-AC1E-41B0-9293-24BD07257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751" name="AutoShape 271">
            <a:extLst>
              <a:ext uri="{FF2B5EF4-FFF2-40B4-BE49-F238E27FC236}">
                <a16:creationId xmlns:a16="http://schemas.microsoft.com/office/drawing/2014/main" id="{F89B3102-F232-4839-9D0D-D00992B6190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24213" y="5319713"/>
            <a:ext cx="439737" cy="850900"/>
          </a:xfrm>
          <a:prstGeom prst="moon">
            <a:avLst>
              <a:gd name="adj" fmla="val 77861"/>
            </a:avLst>
          </a:prstGeom>
          <a:solidFill>
            <a:srgbClr val="3366FF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753" name="Group 273">
            <a:extLst>
              <a:ext uri="{FF2B5EF4-FFF2-40B4-BE49-F238E27FC236}">
                <a16:creationId xmlns:a16="http://schemas.microsoft.com/office/drawing/2014/main" id="{2809A22F-588A-448F-8D0D-D711D9D26FEF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4797425"/>
            <a:ext cx="893762" cy="981075"/>
            <a:chOff x="2666" y="527"/>
            <a:chExt cx="908" cy="998"/>
          </a:xfrm>
        </p:grpSpPr>
        <p:sp>
          <p:nvSpPr>
            <p:cNvPr id="20754" name="Rectangle 274">
              <a:extLst>
                <a:ext uri="{FF2B5EF4-FFF2-40B4-BE49-F238E27FC236}">
                  <a16:creationId xmlns:a16="http://schemas.microsoft.com/office/drawing/2014/main" id="{5FFDD5F3-DDA3-4BCD-9F40-FB89C4514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55" name="Freeform 275">
              <a:extLst>
                <a:ext uri="{FF2B5EF4-FFF2-40B4-BE49-F238E27FC236}">
                  <a16:creationId xmlns:a16="http://schemas.microsoft.com/office/drawing/2014/main" id="{4D534800-0AB8-431B-AA09-B107E29F2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6" name="AutoShape 276">
              <a:extLst>
                <a:ext uri="{FF2B5EF4-FFF2-40B4-BE49-F238E27FC236}">
                  <a16:creationId xmlns:a16="http://schemas.microsoft.com/office/drawing/2014/main" id="{DD7239AD-5118-4785-B07F-3C873EB47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57" name="Freeform 277">
              <a:extLst>
                <a:ext uri="{FF2B5EF4-FFF2-40B4-BE49-F238E27FC236}">
                  <a16:creationId xmlns:a16="http://schemas.microsoft.com/office/drawing/2014/main" id="{A72B0B50-03F5-4172-A5C6-4AD11AB7F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8" name="Freeform 278">
              <a:extLst>
                <a:ext uri="{FF2B5EF4-FFF2-40B4-BE49-F238E27FC236}">
                  <a16:creationId xmlns:a16="http://schemas.microsoft.com/office/drawing/2014/main" id="{EF19BC8F-5BB2-4136-B17A-CFBB6258E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9" name="Freeform 279">
              <a:extLst>
                <a:ext uri="{FF2B5EF4-FFF2-40B4-BE49-F238E27FC236}">
                  <a16:creationId xmlns:a16="http://schemas.microsoft.com/office/drawing/2014/main" id="{83066647-770F-45F0-833F-F1358146B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0" name="Freeform 280">
              <a:extLst>
                <a:ext uri="{FF2B5EF4-FFF2-40B4-BE49-F238E27FC236}">
                  <a16:creationId xmlns:a16="http://schemas.microsoft.com/office/drawing/2014/main" id="{A59347A7-01FB-484D-9919-7D1F97FBE70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1" name="Freeform 281">
              <a:extLst>
                <a:ext uri="{FF2B5EF4-FFF2-40B4-BE49-F238E27FC236}">
                  <a16:creationId xmlns:a16="http://schemas.microsoft.com/office/drawing/2014/main" id="{6F27AC6C-6776-446B-944E-44E075CA4F3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2" name="Freeform 282">
              <a:extLst>
                <a:ext uri="{FF2B5EF4-FFF2-40B4-BE49-F238E27FC236}">
                  <a16:creationId xmlns:a16="http://schemas.microsoft.com/office/drawing/2014/main" id="{EF78B5E0-A42A-4DAD-A5F5-F362ACF3131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63" name="Group 283">
            <a:extLst>
              <a:ext uri="{FF2B5EF4-FFF2-40B4-BE49-F238E27FC236}">
                <a16:creationId xmlns:a16="http://schemas.microsoft.com/office/drawing/2014/main" id="{DE80C7C2-605F-42E1-A1C4-401C9F96AA8C}"/>
              </a:ext>
            </a:extLst>
          </p:cNvPr>
          <p:cNvGrpSpPr>
            <a:grpSpLocks/>
          </p:cNvGrpSpPr>
          <p:nvPr/>
        </p:nvGrpSpPr>
        <p:grpSpPr bwMode="auto">
          <a:xfrm>
            <a:off x="4560888" y="5319713"/>
            <a:ext cx="1111250" cy="908050"/>
            <a:chOff x="1442" y="618"/>
            <a:chExt cx="998" cy="816"/>
          </a:xfrm>
        </p:grpSpPr>
        <p:sp>
          <p:nvSpPr>
            <p:cNvPr id="20764" name="Oval 284">
              <a:extLst>
                <a:ext uri="{FF2B5EF4-FFF2-40B4-BE49-F238E27FC236}">
                  <a16:creationId xmlns:a16="http://schemas.microsoft.com/office/drawing/2014/main" id="{4F262502-4622-4457-B30D-F2E1757A2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65" name="Group 285">
              <a:extLst>
                <a:ext uri="{FF2B5EF4-FFF2-40B4-BE49-F238E27FC236}">
                  <a16:creationId xmlns:a16="http://schemas.microsoft.com/office/drawing/2014/main" id="{C95ED85E-49B5-4860-9151-F0A05836DB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66" name="Oval 286">
                <a:extLst>
                  <a:ext uri="{FF2B5EF4-FFF2-40B4-BE49-F238E27FC236}">
                    <a16:creationId xmlns:a16="http://schemas.microsoft.com/office/drawing/2014/main" id="{8510EC28-8C78-4C1D-82F1-1BD4652C8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7" name="Oval 287">
                <a:extLst>
                  <a:ext uri="{FF2B5EF4-FFF2-40B4-BE49-F238E27FC236}">
                    <a16:creationId xmlns:a16="http://schemas.microsoft.com/office/drawing/2014/main" id="{14A19637-EE57-4CD8-BC63-C9A752820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8" name="Oval 288">
                <a:extLst>
                  <a:ext uri="{FF2B5EF4-FFF2-40B4-BE49-F238E27FC236}">
                    <a16:creationId xmlns:a16="http://schemas.microsoft.com/office/drawing/2014/main" id="{084448AB-7FEF-4A17-A02F-CE4EAB5E1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3366FF"/>
              </a:solidFill>
              <a:ln w="571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70" name="Group 290">
            <a:extLst>
              <a:ext uri="{FF2B5EF4-FFF2-40B4-BE49-F238E27FC236}">
                <a16:creationId xmlns:a16="http://schemas.microsoft.com/office/drawing/2014/main" id="{119CBEFA-A0C5-4EC4-A8E3-41382DE0BF8D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2854325"/>
            <a:ext cx="1111250" cy="908050"/>
            <a:chOff x="1442" y="618"/>
            <a:chExt cx="998" cy="816"/>
          </a:xfrm>
        </p:grpSpPr>
        <p:sp>
          <p:nvSpPr>
            <p:cNvPr id="20771" name="Oval 291">
              <a:extLst>
                <a:ext uri="{FF2B5EF4-FFF2-40B4-BE49-F238E27FC236}">
                  <a16:creationId xmlns:a16="http://schemas.microsoft.com/office/drawing/2014/main" id="{EAFAE3DB-4A88-4675-A6F1-40E29184C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72" name="Group 292">
              <a:extLst>
                <a:ext uri="{FF2B5EF4-FFF2-40B4-BE49-F238E27FC236}">
                  <a16:creationId xmlns:a16="http://schemas.microsoft.com/office/drawing/2014/main" id="{07E1D97A-C7C0-467B-9C1D-5360A5D89B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773" name="Oval 293">
                <a:extLst>
                  <a:ext uri="{FF2B5EF4-FFF2-40B4-BE49-F238E27FC236}">
                    <a16:creationId xmlns:a16="http://schemas.microsoft.com/office/drawing/2014/main" id="{8BB0F935-F6F2-4A94-BBB1-6D9ED4C67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4" name="Oval 294">
                <a:extLst>
                  <a:ext uri="{FF2B5EF4-FFF2-40B4-BE49-F238E27FC236}">
                    <a16:creationId xmlns:a16="http://schemas.microsoft.com/office/drawing/2014/main" id="{35423C46-2300-4C3B-92AB-570FD10DE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5" name="Oval 295">
                <a:extLst>
                  <a:ext uri="{FF2B5EF4-FFF2-40B4-BE49-F238E27FC236}">
                    <a16:creationId xmlns:a16="http://schemas.microsoft.com/office/drawing/2014/main" id="{8D938AC8-DEC2-48FF-8E6C-9D04126C9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76" name="Group 296">
            <a:extLst>
              <a:ext uri="{FF2B5EF4-FFF2-40B4-BE49-F238E27FC236}">
                <a16:creationId xmlns:a16="http://schemas.microsoft.com/office/drawing/2014/main" id="{BC44EDF2-5719-465F-84EE-FD7B081FF236}"/>
              </a:ext>
            </a:extLst>
          </p:cNvPr>
          <p:cNvGrpSpPr>
            <a:grpSpLocks/>
          </p:cNvGrpSpPr>
          <p:nvPr/>
        </p:nvGrpSpPr>
        <p:grpSpPr bwMode="auto">
          <a:xfrm>
            <a:off x="4752975" y="3298825"/>
            <a:ext cx="893763" cy="981075"/>
            <a:chOff x="2666" y="527"/>
            <a:chExt cx="908" cy="998"/>
          </a:xfrm>
        </p:grpSpPr>
        <p:sp>
          <p:nvSpPr>
            <p:cNvPr id="20777" name="Rectangle 297">
              <a:extLst>
                <a:ext uri="{FF2B5EF4-FFF2-40B4-BE49-F238E27FC236}">
                  <a16:creationId xmlns:a16="http://schemas.microsoft.com/office/drawing/2014/main" id="{554A5E52-B1D7-43E4-B80F-C522E0DED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78" name="Freeform 298">
              <a:extLst>
                <a:ext uri="{FF2B5EF4-FFF2-40B4-BE49-F238E27FC236}">
                  <a16:creationId xmlns:a16="http://schemas.microsoft.com/office/drawing/2014/main" id="{ABD5DA5C-DA6E-4036-9CC5-CB831AAD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9" name="AutoShape 299">
              <a:extLst>
                <a:ext uri="{FF2B5EF4-FFF2-40B4-BE49-F238E27FC236}">
                  <a16:creationId xmlns:a16="http://schemas.microsoft.com/office/drawing/2014/main" id="{2E1A02FF-6910-48B9-A500-FFFFC7BFE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80" name="Freeform 300">
              <a:extLst>
                <a:ext uri="{FF2B5EF4-FFF2-40B4-BE49-F238E27FC236}">
                  <a16:creationId xmlns:a16="http://schemas.microsoft.com/office/drawing/2014/main" id="{B4214654-5FB5-4F2A-8BCA-3F39796B6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1" name="Freeform 301">
              <a:extLst>
                <a:ext uri="{FF2B5EF4-FFF2-40B4-BE49-F238E27FC236}">
                  <a16:creationId xmlns:a16="http://schemas.microsoft.com/office/drawing/2014/main" id="{8108641B-15E1-4F4C-977C-297C90F77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2" name="Freeform 302">
              <a:extLst>
                <a:ext uri="{FF2B5EF4-FFF2-40B4-BE49-F238E27FC236}">
                  <a16:creationId xmlns:a16="http://schemas.microsoft.com/office/drawing/2014/main" id="{CBBDF506-DCDD-46B6-98FA-63A3E7ADB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3" name="Freeform 303">
              <a:extLst>
                <a:ext uri="{FF2B5EF4-FFF2-40B4-BE49-F238E27FC236}">
                  <a16:creationId xmlns:a16="http://schemas.microsoft.com/office/drawing/2014/main" id="{51D3FCFD-6D34-4EE1-8717-6CAF99F6574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4" name="Freeform 304">
              <a:extLst>
                <a:ext uri="{FF2B5EF4-FFF2-40B4-BE49-F238E27FC236}">
                  <a16:creationId xmlns:a16="http://schemas.microsoft.com/office/drawing/2014/main" id="{A99282D3-836F-4A9F-8BCB-D9E43CEAD48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5" name="Freeform 305">
              <a:extLst>
                <a:ext uri="{FF2B5EF4-FFF2-40B4-BE49-F238E27FC236}">
                  <a16:creationId xmlns:a16="http://schemas.microsoft.com/office/drawing/2014/main" id="{356F1193-BA10-4C71-BED0-52985D1339B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86" name="Group 306">
            <a:extLst>
              <a:ext uri="{FF2B5EF4-FFF2-40B4-BE49-F238E27FC236}">
                <a16:creationId xmlns:a16="http://schemas.microsoft.com/office/drawing/2014/main" id="{42742BCC-55A2-44D5-B811-D08DC4B157B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4325"/>
            <a:ext cx="1438275" cy="1373188"/>
            <a:chOff x="3800" y="1752"/>
            <a:chExt cx="998" cy="953"/>
          </a:xfrm>
        </p:grpSpPr>
        <p:grpSp>
          <p:nvGrpSpPr>
            <p:cNvPr id="20787" name="Group 307">
              <a:extLst>
                <a:ext uri="{FF2B5EF4-FFF2-40B4-BE49-F238E27FC236}">
                  <a16:creationId xmlns:a16="http://schemas.microsoft.com/office/drawing/2014/main" id="{CE3EBDF2-0FF3-46E1-8720-68F47511F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0788" name="Oval 308">
                <a:extLst>
                  <a:ext uri="{FF2B5EF4-FFF2-40B4-BE49-F238E27FC236}">
                    <a16:creationId xmlns:a16="http://schemas.microsoft.com/office/drawing/2014/main" id="{999068B3-5D30-47C4-AEDC-E21CD4C20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89" name="Group 309">
                <a:extLst>
                  <a:ext uri="{FF2B5EF4-FFF2-40B4-BE49-F238E27FC236}">
                    <a16:creationId xmlns:a16="http://schemas.microsoft.com/office/drawing/2014/main" id="{76A2A0EC-0592-4716-8FDF-F594F80237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0790" name="Oval 310">
                  <a:extLst>
                    <a:ext uri="{FF2B5EF4-FFF2-40B4-BE49-F238E27FC236}">
                      <a16:creationId xmlns:a16="http://schemas.microsoft.com/office/drawing/2014/main" id="{B95FEE30-B044-4B51-ABA2-2E4863D894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91" name="Oval 311">
                  <a:extLst>
                    <a:ext uri="{FF2B5EF4-FFF2-40B4-BE49-F238E27FC236}">
                      <a16:creationId xmlns:a16="http://schemas.microsoft.com/office/drawing/2014/main" id="{83C98170-B894-4DAD-9FB9-4CE0049A79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92" name="Oval 312">
                  <a:extLst>
                    <a:ext uri="{FF2B5EF4-FFF2-40B4-BE49-F238E27FC236}">
                      <a16:creationId xmlns:a16="http://schemas.microsoft.com/office/drawing/2014/main" id="{95EF0A1B-4064-4560-93C9-B49B2E5B4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793" name="Freeform 313">
              <a:extLst>
                <a:ext uri="{FF2B5EF4-FFF2-40B4-BE49-F238E27FC236}">
                  <a16:creationId xmlns:a16="http://schemas.microsoft.com/office/drawing/2014/main" id="{8B580275-F19E-4A0B-9C2C-21CBFE114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4" name="Freeform 314">
              <a:extLst>
                <a:ext uri="{FF2B5EF4-FFF2-40B4-BE49-F238E27FC236}">
                  <a16:creationId xmlns:a16="http://schemas.microsoft.com/office/drawing/2014/main" id="{62717413-70CB-4186-ADB3-6706B0323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5" name="Freeform 315">
              <a:extLst>
                <a:ext uri="{FF2B5EF4-FFF2-40B4-BE49-F238E27FC236}">
                  <a16:creationId xmlns:a16="http://schemas.microsoft.com/office/drawing/2014/main" id="{D49006CB-52C2-4701-BABE-0A80ECDB5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6" name="Freeform 316">
              <a:extLst>
                <a:ext uri="{FF2B5EF4-FFF2-40B4-BE49-F238E27FC236}">
                  <a16:creationId xmlns:a16="http://schemas.microsoft.com/office/drawing/2014/main" id="{8F0DB775-DA83-4100-B557-FC41FEB81FB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7" name="Freeform 317">
              <a:extLst>
                <a:ext uri="{FF2B5EF4-FFF2-40B4-BE49-F238E27FC236}">
                  <a16:creationId xmlns:a16="http://schemas.microsoft.com/office/drawing/2014/main" id="{50F97BB1-F712-42E3-B279-43A5B6F3F24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8" name="Freeform 318">
              <a:extLst>
                <a:ext uri="{FF2B5EF4-FFF2-40B4-BE49-F238E27FC236}">
                  <a16:creationId xmlns:a16="http://schemas.microsoft.com/office/drawing/2014/main" id="{3326BEFC-2713-447E-A5B7-070235DAEEA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9" name="Freeform 319">
              <a:extLst>
                <a:ext uri="{FF2B5EF4-FFF2-40B4-BE49-F238E27FC236}">
                  <a16:creationId xmlns:a16="http://schemas.microsoft.com/office/drawing/2014/main" id="{54D28EBF-9D55-482D-BFA6-AAD4CC608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0" name="Freeform 320">
              <a:extLst>
                <a:ext uri="{FF2B5EF4-FFF2-40B4-BE49-F238E27FC236}">
                  <a16:creationId xmlns:a16="http://schemas.microsoft.com/office/drawing/2014/main" id="{6D76D089-41A5-4D15-8F49-4A90205012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1" name="Freeform 321">
              <a:extLst>
                <a:ext uri="{FF2B5EF4-FFF2-40B4-BE49-F238E27FC236}">
                  <a16:creationId xmlns:a16="http://schemas.microsoft.com/office/drawing/2014/main" id="{F3CD11A2-F57E-47AC-ADDB-47C332313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02" name="Group 322">
            <a:extLst>
              <a:ext uri="{FF2B5EF4-FFF2-40B4-BE49-F238E27FC236}">
                <a16:creationId xmlns:a16="http://schemas.microsoft.com/office/drawing/2014/main" id="{C723ED08-D441-4ED7-86BE-64CB579250C4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2854325"/>
            <a:ext cx="1438275" cy="1366838"/>
            <a:chOff x="4980" y="1752"/>
            <a:chExt cx="998" cy="948"/>
          </a:xfrm>
        </p:grpSpPr>
        <p:sp>
          <p:nvSpPr>
            <p:cNvPr id="20803" name="AutoShape 323">
              <a:extLst>
                <a:ext uri="{FF2B5EF4-FFF2-40B4-BE49-F238E27FC236}">
                  <a16:creationId xmlns:a16="http://schemas.microsoft.com/office/drawing/2014/main" id="{D62AAF9F-EF86-4183-A353-1621F512B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04" name="AutoShape 324">
              <a:extLst>
                <a:ext uri="{FF2B5EF4-FFF2-40B4-BE49-F238E27FC236}">
                  <a16:creationId xmlns:a16="http://schemas.microsoft.com/office/drawing/2014/main" id="{10D7BA04-73B9-4277-ACC7-0D3BC58769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05" name="AutoShape 325">
              <a:extLst>
                <a:ext uri="{FF2B5EF4-FFF2-40B4-BE49-F238E27FC236}">
                  <a16:creationId xmlns:a16="http://schemas.microsoft.com/office/drawing/2014/main" id="{8E122632-7D3C-456E-8024-A0D77CBCE8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06" name="Group 326">
              <a:extLst>
                <a:ext uri="{FF2B5EF4-FFF2-40B4-BE49-F238E27FC236}">
                  <a16:creationId xmlns:a16="http://schemas.microsoft.com/office/drawing/2014/main" id="{0A8B2EA5-F62C-43B3-991A-E8E6B467DE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0807" name="Oval 327">
                <a:extLst>
                  <a:ext uri="{FF2B5EF4-FFF2-40B4-BE49-F238E27FC236}">
                    <a16:creationId xmlns:a16="http://schemas.microsoft.com/office/drawing/2014/main" id="{2C145A13-3082-414D-93AF-5E2DE4BC4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808" name="Group 328">
                <a:extLst>
                  <a:ext uri="{FF2B5EF4-FFF2-40B4-BE49-F238E27FC236}">
                    <a16:creationId xmlns:a16="http://schemas.microsoft.com/office/drawing/2014/main" id="{84CDE209-0E3E-4C88-9CDB-15BF24D84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0809" name="Oval 329">
                  <a:extLst>
                    <a:ext uri="{FF2B5EF4-FFF2-40B4-BE49-F238E27FC236}">
                      <a16:creationId xmlns:a16="http://schemas.microsoft.com/office/drawing/2014/main" id="{10BB5DAC-887E-4D58-908C-5750CE53E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10" name="Oval 330">
                  <a:extLst>
                    <a:ext uri="{FF2B5EF4-FFF2-40B4-BE49-F238E27FC236}">
                      <a16:creationId xmlns:a16="http://schemas.microsoft.com/office/drawing/2014/main" id="{2A6B15F8-915D-4A25-B3C6-9741365B2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11" name="Oval 331">
                  <a:extLst>
                    <a:ext uri="{FF2B5EF4-FFF2-40B4-BE49-F238E27FC236}">
                      <a16:creationId xmlns:a16="http://schemas.microsoft.com/office/drawing/2014/main" id="{DC22A07F-1208-4134-B89D-05BB5A3DF8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0812" name="Group 332">
            <a:extLst>
              <a:ext uri="{FF2B5EF4-FFF2-40B4-BE49-F238E27FC236}">
                <a16:creationId xmlns:a16="http://schemas.microsoft.com/office/drawing/2014/main" id="{319942E8-7DAC-46D4-8507-9C613625DFE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797425"/>
            <a:ext cx="1438275" cy="1373188"/>
            <a:chOff x="3800" y="2976"/>
            <a:chExt cx="998" cy="953"/>
          </a:xfrm>
        </p:grpSpPr>
        <p:grpSp>
          <p:nvGrpSpPr>
            <p:cNvPr id="20813" name="Group 333">
              <a:extLst>
                <a:ext uri="{FF2B5EF4-FFF2-40B4-BE49-F238E27FC236}">
                  <a16:creationId xmlns:a16="http://schemas.microsoft.com/office/drawing/2014/main" id="{C2CC7476-1064-47BA-A2AE-8E48AEAFF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0814" name="Oval 334">
                <a:extLst>
                  <a:ext uri="{FF2B5EF4-FFF2-40B4-BE49-F238E27FC236}">
                    <a16:creationId xmlns:a16="http://schemas.microsoft.com/office/drawing/2014/main" id="{950FBE43-5106-41CB-A9A2-836A2C04C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815" name="Group 335">
                <a:extLst>
                  <a:ext uri="{FF2B5EF4-FFF2-40B4-BE49-F238E27FC236}">
                    <a16:creationId xmlns:a16="http://schemas.microsoft.com/office/drawing/2014/main" id="{F2F4E411-4DA4-4616-B67C-F7845AF816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0816" name="Oval 336">
                  <a:extLst>
                    <a:ext uri="{FF2B5EF4-FFF2-40B4-BE49-F238E27FC236}">
                      <a16:creationId xmlns:a16="http://schemas.microsoft.com/office/drawing/2014/main" id="{2BAA733F-95A0-4899-AE4E-4F48EE6EC8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17" name="Oval 337">
                  <a:extLst>
                    <a:ext uri="{FF2B5EF4-FFF2-40B4-BE49-F238E27FC236}">
                      <a16:creationId xmlns:a16="http://schemas.microsoft.com/office/drawing/2014/main" id="{254BC382-45E4-4F53-AD28-13A86051C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18" name="Oval 338">
                  <a:extLst>
                    <a:ext uri="{FF2B5EF4-FFF2-40B4-BE49-F238E27FC236}">
                      <a16:creationId xmlns:a16="http://schemas.microsoft.com/office/drawing/2014/main" id="{1758FA8C-5328-4070-B3EF-BB1FAB438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819" name="Oval 339">
              <a:extLst>
                <a:ext uri="{FF2B5EF4-FFF2-40B4-BE49-F238E27FC236}">
                  <a16:creationId xmlns:a16="http://schemas.microsoft.com/office/drawing/2014/main" id="{F57063E0-C494-4155-A246-6D52E0153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0" name="Oval 340">
              <a:extLst>
                <a:ext uri="{FF2B5EF4-FFF2-40B4-BE49-F238E27FC236}">
                  <a16:creationId xmlns:a16="http://schemas.microsoft.com/office/drawing/2014/main" id="{1BE8742E-177F-4F42-B261-0F912F1E0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1" name="Oval 341">
              <a:extLst>
                <a:ext uri="{FF2B5EF4-FFF2-40B4-BE49-F238E27FC236}">
                  <a16:creationId xmlns:a16="http://schemas.microsoft.com/office/drawing/2014/main" id="{DC942CE1-E3E2-48DD-A3B7-9D1C81E03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2" name="Oval 342">
              <a:extLst>
                <a:ext uri="{FF2B5EF4-FFF2-40B4-BE49-F238E27FC236}">
                  <a16:creationId xmlns:a16="http://schemas.microsoft.com/office/drawing/2014/main" id="{B7320382-43AC-4650-A24E-83FC8263F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3" name="Oval 343">
              <a:extLst>
                <a:ext uri="{FF2B5EF4-FFF2-40B4-BE49-F238E27FC236}">
                  <a16:creationId xmlns:a16="http://schemas.microsoft.com/office/drawing/2014/main" id="{9A3577B4-C479-4A3F-A433-9902CC78A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4" name="Oval 344">
              <a:extLst>
                <a:ext uri="{FF2B5EF4-FFF2-40B4-BE49-F238E27FC236}">
                  <a16:creationId xmlns:a16="http://schemas.microsoft.com/office/drawing/2014/main" id="{915D3E09-04A4-4C59-94D8-C3F897FE8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5" name="Oval 345">
              <a:extLst>
                <a:ext uri="{FF2B5EF4-FFF2-40B4-BE49-F238E27FC236}">
                  <a16:creationId xmlns:a16="http://schemas.microsoft.com/office/drawing/2014/main" id="{B2685EBF-AAD6-47E7-A08D-443BA11E2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6" name="Oval 346">
              <a:extLst>
                <a:ext uri="{FF2B5EF4-FFF2-40B4-BE49-F238E27FC236}">
                  <a16:creationId xmlns:a16="http://schemas.microsoft.com/office/drawing/2014/main" id="{1CED78F6-7D28-4FED-BD9D-337B13647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27" name="Oval 347">
              <a:extLst>
                <a:ext uri="{FF2B5EF4-FFF2-40B4-BE49-F238E27FC236}">
                  <a16:creationId xmlns:a16="http://schemas.microsoft.com/office/drawing/2014/main" id="{B45F90CF-E1DC-4830-B585-9895E71A3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28" name="Group 348">
            <a:extLst>
              <a:ext uri="{FF2B5EF4-FFF2-40B4-BE49-F238E27FC236}">
                <a16:creationId xmlns:a16="http://schemas.microsoft.com/office/drawing/2014/main" id="{C3D7686B-5E48-499F-849A-D14028EDF4CE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4797425"/>
            <a:ext cx="1439863" cy="1439863"/>
            <a:chOff x="4980" y="2976"/>
            <a:chExt cx="999" cy="999"/>
          </a:xfrm>
        </p:grpSpPr>
        <p:sp>
          <p:nvSpPr>
            <p:cNvPr id="20829" name="Oval 349">
              <a:extLst>
                <a:ext uri="{FF2B5EF4-FFF2-40B4-BE49-F238E27FC236}">
                  <a16:creationId xmlns:a16="http://schemas.microsoft.com/office/drawing/2014/main" id="{3AF4045A-7E6F-46C0-A767-032BEBDDE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30" name="Rectangle 350">
              <a:extLst>
                <a:ext uri="{FF2B5EF4-FFF2-40B4-BE49-F238E27FC236}">
                  <a16:creationId xmlns:a16="http://schemas.microsoft.com/office/drawing/2014/main" id="{9770B552-88A0-458F-ACA3-ED205525A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31" name="Rectangle 351">
              <a:extLst>
                <a:ext uri="{FF2B5EF4-FFF2-40B4-BE49-F238E27FC236}">
                  <a16:creationId xmlns:a16="http://schemas.microsoft.com/office/drawing/2014/main" id="{2E695142-24BA-4305-A5FB-FA2D362E7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32" name="Group 352">
              <a:extLst>
                <a:ext uri="{FF2B5EF4-FFF2-40B4-BE49-F238E27FC236}">
                  <a16:creationId xmlns:a16="http://schemas.microsoft.com/office/drawing/2014/main" id="{B8D985C3-6881-4221-AE16-200195EC3308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0833" name="Rectangle 353">
                <a:extLst>
                  <a:ext uri="{FF2B5EF4-FFF2-40B4-BE49-F238E27FC236}">
                    <a16:creationId xmlns:a16="http://schemas.microsoft.com/office/drawing/2014/main" id="{700B0FFF-F8A1-443E-A621-1158B31DA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34" name="Rectangle 354">
                <a:extLst>
                  <a:ext uri="{FF2B5EF4-FFF2-40B4-BE49-F238E27FC236}">
                    <a16:creationId xmlns:a16="http://schemas.microsoft.com/office/drawing/2014/main" id="{F9341283-E0FD-468A-A811-7D88848A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835" name="Rectangle 355">
              <a:extLst>
                <a:ext uri="{FF2B5EF4-FFF2-40B4-BE49-F238E27FC236}">
                  <a16:creationId xmlns:a16="http://schemas.microsoft.com/office/drawing/2014/main" id="{F4223A28-66B7-4DF8-9B43-7363F9E7CB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36" name="Rectangle 356">
              <a:extLst>
                <a:ext uri="{FF2B5EF4-FFF2-40B4-BE49-F238E27FC236}">
                  <a16:creationId xmlns:a16="http://schemas.microsoft.com/office/drawing/2014/main" id="{114413CE-F8E5-4F21-91E0-3EF2A740F3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37" name="Group 357">
              <a:extLst>
                <a:ext uri="{FF2B5EF4-FFF2-40B4-BE49-F238E27FC236}">
                  <a16:creationId xmlns:a16="http://schemas.microsoft.com/office/drawing/2014/main" id="{E1DF5B84-D026-4DFF-B249-0E206DED056C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0838" name="Rectangle 358">
                <a:extLst>
                  <a:ext uri="{FF2B5EF4-FFF2-40B4-BE49-F238E27FC236}">
                    <a16:creationId xmlns:a16="http://schemas.microsoft.com/office/drawing/2014/main" id="{8048409A-84A7-40A7-93DC-62F78A2F1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39" name="Rectangle 359">
                <a:extLst>
                  <a:ext uri="{FF2B5EF4-FFF2-40B4-BE49-F238E27FC236}">
                    <a16:creationId xmlns:a16="http://schemas.microsoft.com/office/drawing/2014/main" id="{724335BD-0FB0-4EBD-85E0-5317EF98D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891" name="Group 411">
            <a:extLst>
              <a:ext uri="{FF2B5EF4-FFF2-40B4-BE49-F238E27FC236}">
                <a16:creationId xmlns:a16="http://schemas.microsoft.com/office/drawing/2014/main" id="{CEC09B40-6969-43B0-ADCF-76905C92D47F}"/>
              </a:ext>
            </a:extLst>
          </p:cNvPr>
          <p:cNvGrpSpPr>
            <a:grpSpLocks/>
          </p:cNvGrpSpPr>
          <p:nvPr/>
        </p:nvGrpSpPr>
        <p:grpSpPr bwMode="auto">
          <a:xfrm>
            <a:off x="4751388" y="3297238"/>
            <a:ext cx="893762" cy="981075"/>
            <a:chOff x="2666" y="527"/>
            <a:chExt cx="908" cy="998"/>
          </a:xfrm>
        </p:grpSpPr>
        <p:sp>
          <p:nvSpPr>
            <p:cNvPr id="20892" name="Rectangle 412">
              <a:extLst>
                <a:ext uri="{FF2B5EF4-FFF2-40B4-BE49-F238E27FC236}">
                  <a16:creationId xmlns:a16="http://schemas.microsoft.com/office/drawing/2014/main" id="{7A271E4E-A71A-48F6-9F87-6D6E8CF61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3" name="Freeform 413">
              <a:extLst>
                <a:ext uri="{FF2B5EF4-FFF2-40B4-BE49-F238E27FC236}">
                  <a16:creationId xmlns:a16="http://schemas.microsoft.com/office/drawing/2014/main" id="{C3CD0098-1CF7-4A24-B132-8EBA940CE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4" name="AutoShape 414">
              <a:extLst>
                <a:ext uri="{FF2B5EF4-FFF2-40B4-BE49-F238E27FC236}">
                  <a16:creationId xmlns:a16="http://schemas.microsoft.com/office/drawing/2014/main" id="{F9046029-37C0-4A0B-AD08-36F705D9D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5" name="Freeform 415">
              <a:extLst>
                <a:ext uri="{FF2B5EF4-FFF2-40B4-BE49-F238E27FC236}">
                  <a16:creationId xmlns:a16="http://schemas.microsoft.com/office/drawing/2014/main" id="{B88C2C49-B9BE-4457-9483-3871BFD69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6" name="Freeform 416">
              <a:extLst>
                <a:ext uri="{FF2B5EF4-FFF2-40B4-BE49-F238E27FC236}">
                  <a16:creationId xmlns:a16="http://schemas.microsoft.com/office/drawing/2014/main" id="{C9322F13-23B6-4752-9362-C50EFE450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7" name="Freeform 417">
              <a:extLst>
                <a:ext uri="{FF2B5EF4-FFF2-40B4-BE49-F238E27FC236}">
                  <a16:creationId xmlns:a16="http://schemas.microsoft.com/office/drawing/2014/main" id="{59D8FE82-E43C-46DB-A686-762972F4E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8" name="Freeform 418">
              <a:extLst>
                <a:ext uri="{FF2B5EF4-FFF2-40B4-BE49-F238E27FC236}">
                  <a16:creationId xmlns:a16="http://schemas.microsoft.com/office/drawing/2014/main" id="{5CD581E3-4AD0-4C5F-A740-3F3DCE5C869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9" name="Freeform 419">
              <a:extLst>
                <a:ext uri="{FF2B5EF4-FFF2-40B4-BE49-F238E27FC236}">
                  <a16:creationId xmlns:a16="http://schemas.microsoft.com/office/drawing/2014/main" id="{CB7FEB7A-CDE2-48A4-AFF5-47C1A2F93F9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0" name="Freeform 420">
              <a:extLst>
                <a:ext uri="{FF2B5EF4-FFF2-40B4-BE49-F238E27FC236}">
                  <a16:creationId xmlns:a16="http://schemas.microsoft.com/office/drawing/2014/main" id="{37D747D7-23A4-42C8-869F-16B028BA40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901" name="Group 421">
            <a:extLst>
              <a:ext uri="{FF2B5EF4-FFF2-40B4-BE49-F238E27FC236}">
                <a16:creationId xmlns:a16="http://schemas.microsoft.com/office/drawing/2014/main" id="{C699DAB1-78A2-4BA9-AE2E-A95D1EBE0BDF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3246438"/>
            <a:ext cx="1046162" cy="1042987"/>
            <a:chOff x="262" y="530"/>
            <a:chExt cx="994" cy="992"/>
          </a:xfrm>
        </p:grpSpPr>
        <p:sp>
          <p:nvSpPr>
            <p:cNvPr id="20902" name="Freeform 422">
              <a:extLst>
                <a:ext uri="{FF2B5EF4-FFF2-40B4-BE49-F238E27FC236}">
                  <a16:creationId xmlns:a16="http://schemas.microsoft.com/office/drawing/2014/main" id="{54031B0C-5DAF-497F-8148-3B07006D1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3" name="Oval 423">
              <a:extLst>
                <a:ext uri="{FF2B5EF4-FFF2-40B4-BE49-F238E27FC236}">
                  <a16:creationId xmlns:a16="http://schemas.microsoft.com/office/drawing/2014/main" id="{BE5BEFC6-B7B7-4505-B01D-D8729EDA2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04" name="Group 424">
            <a:extLst>
              <a:ext uri="{FF2B5EF4-FFF2-40B4-BE49-F238E27FC236}">
                <a16:creationId xmlns:a16="http://schemas.microsoft.com/office/drawing/2014/main" id="{DCCA19A9-A8B3-4CB2-B191-75EDF4D1078A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3249613"/>
            <a:ext cx="1046162" cy="1042987"/>
            <a:chOff x="262" y="530"/>
            <a:chExt cx="994" cy="992"/>
          </a:xfrm>
        </p:grpSpPr>
        <p:sp>
          <p:nvSpPr>
            <p:cNvPr id="20905" name="Freeform 425">
              <a:extLst>
                <a:ext uri="{FF2B5EF4-FFF2-40B4-BE49-F238E27FC236}">
                  <a16:creationId xmlns:a16="http://schemas.microsoft.com/office/drawing/2014/main" id="{8372BD0B-8740-4B85-960C-332226FCF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6" name="Oval 426">
              <a:extLst>
                <a:ext uri="{FF2B5EF4-FFF2-40B4-BE49-F238E27FC236}">
                  <a16:creationId xmlns:a16="http://schemas.microsoft.com/office/drawing/2014/main" id="{E60DB198-6BEC-4A90-AA54-F3DF0974B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07" name="Group 427">
            <a:extLst>
              <a:ext uri="{FF2B5EF4-FFF2-40B4-BE49-F238E27FC236}">
                <a16:creationId xmlns:a16="http://schemas.microsoft.com/office/drawing/2014/main" id="{C703F9CA-D5CC-40D8-A496-28F8C6DDF933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3378200"/>
            <a:ext cx="1111250" cy="908050"/>
            <a:chOff x="1442" y="618"/>
            <a:chExt cx="998" cy="816"/>
          </a:xfrm>
        </p:grpSpPr>
        <p:sp>
          <p:nvSpPr>
            <p:cNvPr id="20908" name="Oval 428">
              <a:extLst>
                <a:ext uri="{FF2B5EF4-FFF2-40B4-BE49-F238E27FC236}">
                  <a16:creationId xmlns:a16="http://schemas.microsoft.com/office/drawing/2014/main" id="{73BD761D-6D0A-4145-91D9-585BF0E8B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09" name="Group 429">
              <a:extLst>
                <a:ext uri="{FF2B5EF4-FFF2-40B4-BE49-F238E27FC236}">
                  <a16:creationId xmlns:a16="http://schemas.microsoft.com/office/drawing/2014/main" id="{55783F7F-A7B8-4DCF-AE78-6568255788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910" name="Oval 430">
                <a:extLst>
                  <a:ext uri="{FF2B5EF4-FFF2-40B4-BE49-F238E27FC236}">
                    <a16:creationId xmlns:a16="http://schemas.microsoft.com/office/drawing/2014/main" id="{4572CC5B-138D-496F-AB6C-865C4C9D3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1" name="Oval 431">
                <a:extLst>
                  <a:ext uri="{FF2B5EF4-FFF2-40B4-BE49-F238E27FC236}">
                    <a16:creationId xmlns:a16="http://schemas.microsoft.com/office/drawing/2014/main" id="{C65324F5-D77E-4999-AC87-839F26A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2" name="Oval 432">
                <a:extLst>
                  <a:ext uri="{FF2B5EF4-FFF2-40B4-BE49-F238E27FC236}">
                    <a16:creationId xmlns:a16="http://schemas.microsoft.com/office/drawing/2014/main" id="{01936667-08DA-449F-B80F-FB1F50D8C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913" name="Group 433">
            <a:extLst>
              <a:ext uri="{FF2B5EF4-FFF2-40B4-BE49-F238E27FC236}">
                <a16:creationId xmlns:a16="http://schemas.microsoft.com/office/drawing/2014/main" id="{DA6BA71D-ED5B-4B3A-9B1E-261C0A848913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329238"/>
            <a:ext cx="1111250" cy="908050"/>
            <a:chOff x="1442" y="618"/>
            <a:chExt cx="998" cy="816"/>
          </a:xfrm>
        </p:grpSpPr>
        <p:sp>
          <p:nvSpPr>
            <p:cNvPr id="20914" name="Oval 434">
              <a:extLst>
                <a:ext uri="{FF2B5EF4-FFF2-40B4-BE49-F238E27FC236}">
                  <a16:creationId xmlns:a16="http://schemas.microsoft.com/office/drawing/2014/main" id="{680A4354-F56B-4E8C-A3FF-4A4846B4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15" name="Group 435">
              <a:extLst>
                <a:ext uri="{FF2B5EF4-FFF2-40B4-BE49-F238E27FC236}">
                  <a16:creationId xmlns:a16="http://schemas.microsoft.com/office/drawing/2014/main" id="{6DF72293-D83C-45A5-A2EF-E3B717000B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916" name="Oval 436">
                <a:extLst>
                  <a:ext uri="{FF2B5EF4-FFF2-40B4-BE49-F238E27FC236}">
                    <a16:creationId xmlns:a16="http://schemas.microsoft.com/office/drawing/2014/main" id="{3280C086-8939-4AD6-9AD6-8112ED016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7" name="Oval 437">
                <a:extLst>
                  <a:ext uri="{FF2B5EF4-FFF2-40B4-BE49-F238E27FC236}">
                    <a16:creationId xmlns:a16="http://schemas.microsoft.com/office/drawing/2014/main" id="{15D95FE6-202A-4B31-95BC-C16421B87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8" name="Oval 438">
                <a:extLst>
                  <a:ext uri="{FF2B5EF4-FFF2-40B4-BE49-F238E27FC236}">
                    <a16:creationId xmlns:a16="http://schemas.microsoft.com/office/drawing/2014/main" id="{0989BA31-5A23-4CF0-BBF1-34079AB22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919" name="AutoShape 439">
            <a:extLst>
              <a:ext uri="{FF2B5EF4-FFF2-40B4-BE49-F238E27FC236}">
                <a16:creationId xmlns:a16="http://schemas.microsoft.com/office/drawing/2014/main" id="{4F8CB2FD-A56F-4D7B-AA0A-F0BDD784935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24213" y="5314950"/>
            <a:ext cx="439737" cy="850900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920" name="Group 440">
            <a:extLst>
              <a:ext uri="{FF2B5EF4-FFF2-40B4-BE49-F238E27FC236}">
                <a16:creationId xmlns:a16="http://schemas.microsoft.com/office/drawing/2014/main" id="{428B4B0B-8220-43BC-A17F-EC241E3FD195}"/>
              </a:ext>
            </a:extLst>
          </p:cNvPr>
          <p:cNvGrpSpPr>
            <a:grpSpLocks/>
          </p:cNvGrpSpPr>
          <p:nvPr/>
        </p:nvGrpSpPr>
        <p:grpSpPr bwMode="auto">
          <a:xfrm>
            <a:off x="4562475" y="5329238"/>
            <a:ext cx="1111250" cy="908050"/>
            <a:chOff x="1442" y="618"/>
            <a:chExt cx="998" cy="816"/>
          </a:xfrm>
        </p:grpSpPr>
        <p:sp>
          <p:nvSpPr>
            <p:cNvPr id="20921" name="Oval 441">
              <a:extLst>
                <a:ext uri="{FF2B5EF4-FFF2-40B4-BE49-F238E27FC236}">
                  <a16:creationId xmlns:a16="http://schemas.microsoft.com/office/drawing/2014/main" id="{AE047D98-C8EB-4D6B-806D-E6E902EC7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22" name="Group 442">
              <a:extLst>
                <a:ext uri="{FF2B5EF4-FFF2-40B4-BE49-F238E27FC236}">
                  <a16:creationId xmlns:a16="http://schemas.microsoft.com/office/drawing/2014/main" id="{554CB548-F246-4294-9679-E0BC4EFDE5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0923" name="Oval 443">
                <a:extLst>
                  <a:ext uri="{FF2B5EF4-FFF2-40B4-BE49-F238E27FC236}">
                    <a16:creationId xmlns:a16="http://schemas.microsoft.com/office/drawing/2014/main" id="{F8AD0C84-924A-45F2-A809-3B3EDA024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4" name="Oval 444">
                <a:extLst>
                  <a:ext uri="{FF2B5EF4-FFF2-40B4-BE49-F238E27FC236}">
                    <a16:creationId xmlns:a16="http://schemas.microsoft.com/office/drawing/2014/main" id="{1F1A3AA7-8D13-4B82-85D5-E8A5124D4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5" name="Oval 445">
                <a:extLst>
                  <a:ext uri="{FF2B5EF4-FFF2-40B4-BE49-F238E27FC236}">
                    <a16:creationId xmlns:a16="http://schemas.microsoft.com/office/drawing/2014/main" id="{4652CB4E-7D56-4A84-A17E-2FF7F4543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9ECF80B-A698-472E-8E6A-D0A1CF209A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単色グレー</a:t>
            </a:r>
          </a:p>
        </p:txBody>
      </p:sp>
      <p:sp>
        <p:nvSpPr>
          <p:cNvPr id="23555" name="Freeform 3">
            <a:extLst>
              <a:ext uri="{FF2B5EF4-FFF2-40B4-BE49-F238E27FC236}">
                <a16:creationId xmlns:a16="http://schemas.microsoft.com/office/drawing/2014/main" id="{1277DEA6-CDA3-4ADF-A9AD-C2D0FEE6D424}"/>
              </a:ext>
            </a:extLst>
          </p:cNvPr>
          <p:cNvSpPr>
            <a:spLocks/>
          </p:cNvSpPr>
          <p:nvPr/>
        </p:nvSpPr>
        <p:spPr bwMode="auto">
          <a:xfrm>
            <a:off x="415925" y="841375"/>
            <a:ext cx="1577975" cy="1574800"/>
          </a:xfrm>
          <a:custGeom>
            <a:avLst/>
            <a:gdLst>
              <a:gd name="T0" fmla="*/ 140 w 994"/>
              <a:gd name="T1" fmla="*/ 846 h 992"/>
              <a:gd name="T2" fmla="*/ 390 w 994"/>
              <a:gd name="T3" fmla="*/ 758 h 992"/>
              <a:gd name="T4" fmla="*/ 494 w 994"/>
              <a:gd name="T5" fmla="*/ 992 h 992"/>
              <a:gd name="T6" fmla="*/ 608 w 994"/>
              <a:gd name="T7" fmla="*/ 760 h 992"/>
              <a:gd name="T8" fmla="*/ 854 w 994"/>
              <a:gd name="T9" fmla="*/ 848 h 992"/>
              <a:gd name="T10" fmla="*/ 760 w 994"/>
              <a:gd name="T11" fmla="*/ 606 h 992"/>
              <a:gd name="T12" fmla="*/ 994 w 994"/>
              <a:gd name="T13" fmla="*/ 496 h 992"/>
              <a:gd name="T14" fmla="*/ 760 w 994"/>
              <a:gd name="T15" fmla="*/ 386 h 992"/>
              <a:gd name="T16" fmla="*/ 852 w 994"/>
              <a:gd name="T17" fmla="*/ 140 h 992"/>
              <a:gd name="T18" fmla="*/ 606 w 994"/>
              <a:gd name="T19" fmla="*/ 232 h 992"/>
              <a:gd name="T20" fmla="*/ 500 w 994"/>
              <a:gd name="T21" fmla="*/ 0 h 992"/>
              <a:gd name="T22" fmla="*/ 396 w 994"/>
              <a:gd name="T23" fmla="*/ 230 h 992"/>
              <a:gd name="T24" fmla="*/ 148 w 994"/>
              <a:gd name="T25" fmla="*/ 142 h 992"/>
              <a:gd name="T26" fmla="*/ 236 w 994"/>
              <a:gd name="T27" fmla="*/ 388 h 992"/>
              <a:gd name="T28" fmla="*/ 0 w 994"/>
              <a:gd name="T29" fmla="*/ 496 h 992"/>
              <a:gd name="T30" fmla="*/ 238 w 994"/>
              <a:gd name="T31" fmla="*/ 602 h 992"/>
              <a:gd name="T32" fmla="*/ 140 w 994"/>
              <a:gd name="T33" fmla="*/ 84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4" h="992">
                <a:moveTo>
                  <a:pt x="140" y="846"/>
                </a:moveTo>
                <a:lnTo>
                  <a:pt x="390" y="758"/>
                </a:lnTo>
                <a:lnTo>
                  <a:pt x="494" y="992"/>
                </a:lnTo>
                <a:lnTo>
                  <a:pt x="608" y="760"/>
                </a:lnTo>
                <a:lnTo>
                  <a:pt x="854" y="848"/>
                </a:lnTo>
                <a:lnTo>
                  <a:pt x="760" y="606"/>
                </a:lnTo>
                <a:lnTo>
                  <a:pt x="994" y="496"/>
                </a:lnTo>
                <a:lnTo>
                  <a:pt x="760" y="386"/>
                </a:lnTo>
                <a:lnTo>
                  <a:pt x="852" y="140"/>
                </a:lnTo>
                <a:lnTo>
                  <a:pt x="606" y="232"/>
                </a:lnTo>
                <a:lnTo>
                  <a:pt x="500" y="0"/>
                </a:lnTo>
                <a:lnTo>
                  <a:pt x="396" y="230"/>
                </a:lnTo>
                <a:lnTo>
                  <a:pt x="148" y="142"/>
                </a:lnTo>
                <a:lnTo>
                  <a:pt x="236" y="388"/>
                </a:lnTo>
                <a:lnTo>
                  <a:pt x="0" y="496"/>
                </a:lnTo>
                <a:lnTo>
                  <a:pt x="238" y="602"/>
                </a:lnTo>
                <a:lnTo>
                  <a:pt x="140" y="84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6" name="Oval 4">
            <a:extLst>
              <a:ext uri="{FF2B5EF4-FFF2-40B4-BE49-F238E27FC236}">
                <a16:creationId xmlns:a16="http://schemas.microsoft.com/office/drawing/2014/main" id="{194192CB-1B31-432C-8CF5-F78B7296D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1123950"/>
            <a:ext cx="1009650" cy="1009650"/>
          </a:xfrm>
          <a:prstGeom prst="ellipse">
            <a:avLst/>
          </a:prstGeom>
          <a:solidFill>
            <a:srgbClr val="969696"/>
          </a:solidFill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571" name="Group 19">
            <a:extLst>
              <a:ext uri="{FF2B5EF4-FFF2-40B4-BE49-F238E27FC236}">
                <a16:creationId xmlns:a16="http://schemas.microsoft.com/office/drawing/2014/main" id="{5C7E15A5-0ADB-442B-A4FA-EB3D8C9EAC0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052513"/>
            <a:ext cx="1439862" cy="1176337"/>
            <a:chOff x="1442" y="618"/>
            <a:chExt cx="998" cy="816"/>
          </a:xfrm>
        </p:grpSpPr>
        <p:sp>
          <p:nvSpPr>
            <p:cNvPr id="23572" name="Oval 20">
              <a:extLst>
                <a:ext uri="{FF2B5EF4-FFF2-40B4-BE49-F238E27FC236}">
                  <a16:creationId xmlns:a16="http://schemas.microsoft.com/office/drawing/2014/main" id="{2A6ADD3A-29C1-4641-BF7C-2C16201FF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573" name="Group 21">
              <a:extLst>
                <a:ext uri="{FF2B5EF4-FFF2-40B4-BE49-F238E27FC236}">
                  <a16:creationId xmlns:a16="http://schemas.microsoft.com/office/drawing/2014/main" id="{7DFFB8BA-9F39-45D2-AA33-CF01CC0C91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3574" name="Oval 22">
                <a:extLst>
                  <a:ext uri="{FF2B5EF4-FFF2-40B4-BE49-F238E27FC236}">
                    <a16:creationId xmlns:a16="http://schemas.microsoft.com/office/drawing/2014/main" id="{622C2CDC-2480-4C4F-9DEF-E568DA337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5" name="Oval 23">
                <a:extLst>
                  <a:ext uri="{FF2B5EF4-FFF2-40B4-BE49-F238E27FC236}">
                    <a16:creationId xmlns:a16="http://schemas.microsoft.com/office/drawing/2014/main" id="{36BDF95E-4C30-458D-A816-3A5172AC5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6" name="Oval 24">
                <a:extLst>
                  <a:ext uri="{FF2B5EF4-FFF2-40B4-BE49-F238E27FC236}">
                    <a16:creationId xmlns:a16="http://schemas.microsoft.com/office/drawing/2014/main" id="{C34BDD7E-9C27-46BF-AA48-597A4E0F4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577" name="AutoShape 25">
            <a:extLst>
              <a:ext uri="{FF2B5EF4-FFF2-40B4-BE49-F238E27FC236}">
                <a16:creationId xmlns:a16="http://schemas.microsoft.com/office/drawing/2014/main" id="{9FC8A435-93EA-42B7-967B-4EEB2D5BD4C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08988" y="908050"/>
            <a:ext cx="746125" cy="1441450"/>
          </a:xfrm>
          <a:prstGeom prst="moon">
            <a:avLst>
              <a:gd name="adj" fmla="val 77861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578" name="Group 26">
            <a:extLst>
              <a:ext uri="{FF2B5EF4-FFF2-40B4-BE49-F238E27FC236}">
                <a16:creationId xmlns:a16="http://schemas.microsoft.com/office/drawing/2014/main" id="{AF523BE7-9A64-448D-84FE-B396D14807A1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838200"/>
            <a:ext cx="863600" cy="1582738"/>
            <a:chOff x="4027" y="528"/>
            <a:chExt cx="544" cy="997"/>
          </a:xfrm>
        </p:grpSpPr>
        <p:sp>
          <p:nvSpPr>
            <p:cNvPr id="23579" name="Oval 27">
              <a:extLst>
                <a:ext uri="{FF2B5EF4-FFF2-40B4-BE49-F238E27FC236}">
                  <a16:creationId xmlns:a16="http://schemas.microsoft.com/office/drawing/2014/main" id="{84AD6D36-8E96-4D28-A01B-3B596AE7F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544" cy="54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0" name="Oval 28">
              <a:extLst>
                <a:ext uri="{FF2B5EF4-FFF2-40B4-BE49-F238E27FC236}">
                  <a16:creationId xmlns:a16="http://schemas.microsoft.com/office/drawing/2014/main" id="{8A78E37D-DEA5-4C8E-B622-3569550B9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664"/>
              <a:ext cx="362" cy="36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1" name="AutoShape 29">
              <a:extLst>
                <a:ext uri="{FF2B5EF4-FFF2-40B4-BE49-F238E27FC236}">
                  <a16:creationId xmlns:a16="http://schemas.microsoft.com/office/drawing/2014/main" id="{10C4E93F-4CE3-4C67-BDE0-18B97F50C4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528"/>
              <a:ext cx="272" cy="18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82" name="Group 30">
            <a:extLst>
              <a:ext uri="{FF2B5EF4-FFF2-40B4-BE49-F238E27FC236}">
                <a16:creationId xmlns:a16="http://schemas.microsoft.com/office/drawing/2014/main" id="{F754B63B-5229-48F6-8903-3CAB2D037FB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1441450" cy="1584325"/>
            <a:chOff x="2666" y="527"/>
            <a:chExt cx="908" cy="998"/>
          </a:xfrm>
        </p:grpSpPr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38F3C538-5F9E-42E5-ABCB-DCEA623F5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4" name="Freeform 32">
              <a:extLst>
                <a:ext uri="{FF2B5EF4-FFF2-40B4-BE49-F238E27FC236}">
                  <a16:creationId xmlns:a16="http://schemas.microsoft.com/office/drawing/2014/main" id="{3EE04855-93F0-410B-A1CE-F324EAE83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AutoShape 33">
              <a:extLst>
                <a:ext uri="{FF2B5EF4-FFF2-40B4-BE49-F238E27FC236}">
                  <a16:creationId xmlns:a16="http://schemas.microsoft.com/office/drawing/2014/main" id="{C28348DC-BF3F-4A97-9881-8A4919A98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65A5F495-A493-41B9-8DCF-10AD89911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AAF1E3E0-9895-4323-9B2F-6C5F9B29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B652D86C-6B7C-4873-9EBB-E9FCC5CFE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Freeform 37">
              <a:extLst>
                <a:ext uri="{FF2B5EF4-FFF2-40B4-BE49-F238E27FC236}">
                  <a16:creationId xmlns:a16="http://schemas.microsoft.com/office/drawing/2014/main" id="{386948F1-F9A5-4CE6-B87E-1A268F03CE4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Freeform 38">
              <a:extLst>
                <a:ext uri="{FF2B5EF4-FFF2-40B4-BE49-F238E27FC236}">
                  <a16:creationId xmlns:a16="http://schemas.microsoft.com/office/drawing/2014/main" id="{1FA8FCB6-84AA-438F-AECE-37416E997E8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Freeform 39">
              <a:extLst>
                <a:ext uri="{FF2B5EF4-FFF2-40B4-BE49-F238E27FC236}">
                  <a16:creationId xmlns:a16="http://schemas.microsoft.com/office/drawing/2014/main" id="{74CD8A9C-E606-4724-B222-1963DD05CA5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291C0D2B-40C5-43BF-955B-1A3E31B500B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76388"/>
            <a:chOff x="262" y="1752"/>
            <a:chExt cx="998" cy="993"/>
          </a:xfrm>
        </p:grpSpPr>
        <p:grpSp>
          <p:nvGrpSpPr>
            <p:cNvPr id="23593" name="Group 41">
              <a:extLst>
                <a:ext uri="{FF2B5EF4-FFF2-40B4-BE49-F238E27FC236}">
                  <a16:creationId xmlns:a16="http://schemas.microsoft.com/office/drawing/2014/main" id="{EA51DD55-B47D-423A-9425-DD685944E7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726" cy="724"/>
              <a:chOff x="262" y="530"/>
              <a:chExt cx="994" cy="992"/>
            </a:xfrm>
          </p:grpSpPr>
          <p:sp>
            <p:nvSpPr>
              <p:cNvPr id="23594" name="Freeform 42">
                <a:extLst>
                  <a:ext uri="{FF2B5EF4-FFF2-40B4-BE49-F238E27FC236}">
                    <a16:creationId xmlns:a16="http://schemas.microsoft.com/office/drawing/2014/main" id="{0D895027-D244-4341-82CA-18849EDDD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530"/>
                <a:ext cx="994" cy="992"/>
              </a:xfrm>
              <a:custGeom>
                <a:avLst/>
                <a:gdLst>
                  <a:gd name="T0" fmla="*/ 140 w 994"/>
                  <a:gd name="T1" fmla="*/ 846 h 992"/>
                  <a:gd name="T2" fmla="*/ 390 w 994"/>
                  <a:gd name="T3" fmla="*/ 758 h 992"/>
                  <a:gd name="T4" fmla="*/ 494 w 994"/>
                  <a:gd name="T5" fmla="*/ 992 h 992"/>
                  <a:gd name="T6" fmla="*/ 608 w 994"/>
                  <a:gd name="T7" fmla="*/ 760 h 992"/>
                  <a:gd name="T8" fmla="*/ 854 w 994"/>
                  <a:gd name="T9" fmla="*/ 848 h 992"/>
                  <a:gd name="T10" fmla="*/ 760 w 994"/>
                  <a:gd name="T11" fmla="*/ 606 h 992"/>
                  <a:gd name="T12" fmla="*/ 994 w 994"/>
                  <a:gd name="T13" fmla="*/ 496 h 992"/>
                  <a:gd name="T14" fmla="*/ 760 w 994"/>
                  <a:gd name="T15" fmla="*/ 386 h 992"/>
                  <a:gd name="T16" fmla="*/ 852 w 994"/>
                  <a:gd name="T17" fmla="*/ 140 h 992"/>
                  <a:gd name="T18" fmla="*/ 606 w 994"/>
                  <a:gd name="T19" fmla="*/ 232 h 992"/>
                  <a:gd name="T20" fmla="*/ 500 w 994"/>
                  <a:gd name="T21" fmla="*/ 0 h 992"/>
                  <a:gd name="T22" fmla="*/ 396 w 994"/>
                  <a:gd name="T23" fmla="*/ 230 h 992"/>
                  <a:gd name="T24" fmla="*/ 148 w 994"/>
                  <a:gd name="T25" fmla="*/ 142 h 992"/>
                  <a:gd name="T26" fmla="*/ 236 w 994"/>
                  <a:gd name="T27" fmla="*/ 388 h 992"/>
                  <a:gd name="T28" fmla="*/ 0 w 994"/>
                  <a:gd name="T29" fmla="*/ 496 h 992"/>
                  <a:gd name="T30" fmla="*/ 238 w 994"/>
                  <a:gd name="T31" fmla="*/ 602 h 992"/>
                  <a:gd name="T32" fmla="*/ 140 w 994"/>
                  <a:gd name="T33" fmla="*/ 84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4" h="992">
                    <a:moveTo>
                      <a:pt x="140" y="846"/>
                    </a:moveTo>
                    <a:lnTo>
                      <a:pt x="390" y="758"/>
                    </a:lnTo>
                    <a:lnTo>
                      <a:pt x="494" y="992"/>
                    </a:lnTo>
                    <a:lnTo>
                      <a:pt x="608" y="760"/>
                    </a:lnTo>
                    <a:lnTo>
                      <a:pt x="854" y="848"/>
                    </a:lnTo>
                    <a:lnTo>
                      <a:pt x="760" y="606"/>
                    </a:lnTo>
                    <a:lnTo>
                      <a:pt x="994" y="496"/>
                    </a:lnTo>
                    <a:lnTo>
                      <a:pt x="760" y="386"/>
                    </a:lnTo>
                    <a:lnTo>
                      <a:pt x="852" y="140"/>
                    </a:lnTo>
                    <a:lnTo>
                      <a:pt x="606" y="232"/>
                    </a:lnTo>
                    <a:lnTo>
                      <a:pt x="500" y="0"/>
                    </a:lnTo>
                    <a:lnTo>
                      <a:pt x="396" y="230"/>
                    </a:lnTo>
                    <a:lnTo>
                      <a:pt x="148" y="142"/>
                    </a:lnTo>
                    <a:lnTo>
                      <a:pt x="236" y="388"/>
                    </a:lnTo>
                    <a:lnTo>
                      <a:pt x="0" y="496"/>
                    </a:lnTo>
                    <a:lnTo>
                      <a:pt x="238" y="602"/>
                    </a:lnTo>
                    <a:lnTo>
                      <a:pt x="140" y="84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95" name="Oval 43">
                <a:extLst>
                  <a:ext uri="{FF2B5EF4-FFF2-40B4-BE49-F238E27FC236}">
                    <a16:creationId xmlns:a16="http://schemas.microsoft.com/office/drawing/2014/main" id="{9E6CA40C-80EA-4E83-A43A-835241F93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8"/>
                <a:ext cx="636" cy="636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596" name="Group 44">
              <a:extLst>
                <a:ext uri="{FF2B5EF4-FFF2-40B4-BE49-F238E27FC236}">
                  <a16:creationId xmlns:a16="http://schemas.microsoft.com/office/drawing/2014/main" id="{F3726A5F-7D6B-4340-BEB8-18DBCBCF2F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115"/>
              <a:ext cx="771" cy="630"/>
              <a:chOff x="1442" y="618"/>
              <a:chExt cx="998" cy="816"/>
            </a:xfrm>
          </p:grpSpPr>
          <p:sp>
            <p:nvSpPr>
              <p:cNvPr id="23597" name="Oval 45">
                <a:extLst>
                  <a:ext uri="{FF2B5EF4-FFF2-40B4-BE49-F238E27FC236}">
                    <a16:creationId xmlns:a16="http://schemas.microsoft.com/office/drawing/2014/main" id="{BB458548-A408-4A18-9265-578D8EAC8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598" name="Group 46">
                <a:extLst>
                  <a:ext uri="{FF2B5EF4-FFF2-40B4-BE49-F238E27FC236}">
                    <a16:creationId xmlns:a16="http://schemas.microsoft.com/office/drawing/2014/main" id="{002286BB-825C-4474-81ED-14672E9B47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599" name="Oval 47">
                  <a:extLst>
                    <a:ext uri="{FF2B5EF4-FFF2-40B4-BE49-F238E27FC236}">
                      <a16:creationId xmlns:a16="http://schemas.microsoft.com/office/drawing/2014/main" id="{C677E8CB-AA4B-45FB-8B49-6C4025F4B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00" name="Oval 48">
                  <a:extLst>
                    <a:ext uri="{FF2B5EF4-FFF2-40B4-BE49-F238E27FC236}">
                      <a16:creationId xmlns:a16="http://schemas.microsoft.com/office/drawing/2014/main" id="{812178A7-79C0-4BFD-AC94-675CD9FA82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01" name="Oval 49">
                  <a:extLst>
                    <a:ext uri="{FF2B5EF4-FFF2-40B4-BE49-F238E27FC236}">
                      <a16:creationId xmlns:a16="http://schemas.microsoft.com/office/drawing/2014/main" id="{FABA3198-2679-4E48-913C-5E30258DD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750265C4-129B-4E1E-BAF5-73AF53B44C3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97425"/>
            <a:ext cx="1223963" cy="1503363"/>
            <a:chOff x="398" y="3022"/>
            <a:chExt cx="771" cy="947"/>
          </a:xfrm>
        </p:grpSpPr>
        <p:sp>
          <p:nvSpPr>
            <p:cNvPr id="23603" name="AutoShape 51">
              <a:extLst>
                <a:ext uri="{FF2B5EF4-FFF2-40B4-BE49-F238E27FC236}">
                  <a16:creationId xmlns:a16="http://schemas.microsoft.com/office/drawing/2014/main" id="{F76356E4-2E7C-4524-A93B-324183DD5B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8" y="3022"/>
              <a:ext cx="305" cy="590"/>
            </a:xfrm>
            <a:prstGeom prst="moon">
              <a:avLst>
                <a:gd name="adj" fmla="val 77861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604" name="Group 52">
              <a:extLst>
                <a:ext uri="{FF2B5EF4-FFF2-40B4-BE49-F238E27FC236}">
                  <a16:creationId xmlns:a16="http://schemas.microsoft.com/office/drawing/2014/main" id="{090789FA-73A2-4F67-9981-011E945FA9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339"/>
              <a:ext cx="771" cy="630"/>
              <a:chOff x="1442" y="618"/>
              <a:chExt cx="998" cy="816"/>
            </a:xfrm>
          </p:grpSpPr>
          <p:sp>
            <p:nvSpPr>
              <p:cNvPr id="23605" name="Oval 53">
                <a:extLst>
                  <a:ext uri="{FF2B5EF4-FFF2-40B4-BE49-F238E27FC236}">
                    <a16:creationId xmlns:a16="http://schemas.microsoft.com/office/drawing/2014/main" id="{F6979D62-C14F-414E-8BA5-5676C56E3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06" name="Group 54">
                <a:extLst>
                  <a:ext uri="{FF2B5EF4-FFF2-40B4-BE49-F238E27FC236}">
                    <a16:creationId xmlns:a16="http://schemas.microsoft.com/office/drawing/2014/main" id="{C207D168-B68F-4B64-96FE-A537AD00FF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07" name="Oval 55">
                  <a:extLst>
                    <a:ext uri="{FF2B5EF4-FFF2-40B4-BE49-F238E27FC236}">
                      <a16:creationId xmlns:a16="http://schemas.microsoft.com/office/drawing/2014/main" id="{CE3A39EA-22C7-4BE7-9B61-A0A9A30A2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08" name="Oval 56">
                  <a:extLst>
                    <a:ext uri="{FF2B5EF4-FFF2-40B4-BE49-F238E27FC236}">
                      <a16:creationId xmlns:a16="http://schemas.microsoft.com/office/drawing/2014/main" id="{BB93FA4C-B6B7-431B-A775-CDF5FC83EE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09" name="Oval 57">
                  <a:extLst>
                    <a:ext uri="{FF2B5EF4-FFF2-40B4-BE49-F238E27FC236}">
                      <a16:creationId xmlns:a16="http://schemas.microsoft.com/office/drawing/2014/main" id="{496EC95E-A2AE-43E6-9278-FD70B8027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DEA1B723-E316-4668-A2FF-D34FD2ECE50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584325" cy="1582737"/>
            <a:chOff x="1442" y="1751"/>
            <a:chExt cx="998" cy="997"/>
          </a:xfrm>
        </p:grpSpPr>
        <p:grpSp>
          <p:nvGrpSpPr>
            <p:cNvPr id="23611" name="Group 59">
              <a:extLst>
                <a:ext uri="{FF2B5EF4-FFF2-40B4-BE49-F238E27FC236}">
                  <a16:creationId xmlns:a16="http://schemas.microsoft.com/office/drawing/2014/main" id="{037398D1-A781-48C1-9E9F-868317A4A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1"/>
              <a:ext cx="771" cy="630"/>
              <a:chOff x="1442" y="618"/>
              <a:chExt cx="998" cy="816"/>
            </a:xfrm>
          </p:grpSpPr>
          <p:sp>
            <p:nvSpPr>
              <p:cNvPr id="23612" name="Oval 60">
                <a:extLst>
                  <a:ext uri="{FF2B5EF4-FFF2-40B4-BE49-F238E27FC236}">
                    <a16:creationId xmlns:a16="http://schemas.microsoft.com/office/drawing/2014/main" id="{D54B2DDE-7984-46B3-9947-832A60BDF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13" name="Group 61">
                <a:extLst>
                  <a:ext uri="{FF2B5EF4-FFF2-40B4-BE49-F238E27FC236}">
                    <a16:creationId xmlns:a16="http://schemas.microsoft.com/office/drawing/2014/main" id="{7BC7C0F7-D9A2-404B-A151-EB7B21D3E8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14" name="Oval 62">
                  <a:extLst>
                    <a:ext uri="{FF2B5EF4-FFF2-40B4-BE49-F238E27FC236}">
                      <a16:creationId xmlns:a16="http://schemas.microsoft.com/office/drawing/2014/main" id="{F228498F-B20E-4D7A-86A0-F36946396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15" name="Oval 63">
                  <a:extLst>
                    <a:ext uri="{FF2B5EF4-FFF2-40B4-BE49-F238E27FC236}">
                      <a16:creationId xmlns:a16="http://schemas.microsoft.com/office/drawing/2014/main" id="{BEAE30C9-7ED4-41EF-AF63-AD660D729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16" name="Oval 64">
                  <a:extLst>
                    <a:ext uri="{FF2B5EF4-FFF2-40B4-BE49-F238E27FC236}">
                      <a16:creationId xmlns:a16="http://schemas.microsoft.com/office/drawing/2014/main" id="{B473193F-0827-490A-857A-18D76D327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617" name="Group 65">
              <a:extLst>
                <a:ext uri="{FF2B5EF4-FFF2-40B4-BE49-F238E27FC236}">
                  <a16:creationId xmlns:a16="http://schemas.microsoft.com/office/drawing/2014/main" id="{4ADF0F2E-5653-4BA0-9C0E-B66BBDC4CC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024"/>
              <a:ext cx="726" cy="724"/>
              <a:chOff x="262" y="530"/>
              <a:chExt cx="994" cy="992"/>
            </a:xfrm>
          </p:grpSpPr>
          <p:sp>
            <p:nvSpPr>
              <p:cNvPr id="23618" name="Freeform 66">
                <a:extLst>
                  <a:ext uri="{FF2B5EF4-FFF2-40B4-BE49-F238E27FC236}">
                    <a16:creationId xmlns:a16="http://schemas.microsoft.com/office/drawing/2014/main" id="{B0A7F048-4212-4464-9BDE-672330488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530"/>
                <a:ext cx="994" cy="992"/>
              </a:xfrm>
              <a:custGeom>
                <a:avLst/>
                <a:gdLst>
                  <a:gd name="T0" fmla="*/ 140 w 994"/>
                  <a:gd name="T1" fmla="*/ 846 h 992"/>
                  <a:gd name="T2" fmla="*/ 390 w 994"/>
                  <a:gd name="T3" fmla="*/ 758 h 992"/>
                  <a:gd name="T4" fmla="*/ 494 w 994"/>
                  <a:gd name="T5" fmla="*/ 992 h 992"/>
                  <a:gd name="T6" fmla="*/ 608 w 994"/>
                  <a:gd name="T7" fmla="*/ 760 h 992"/>
                  <a:gd name="T8" fmla="*/ 854 w 994"/>
                  <a:gd name="T9" fmla="*/ 848 h 992"/>
                  <a:gd name="T10" fmla="*/ 760 w 994"/>
                  <a:gd name="T11" fmla="*/ 606 h 992"/>
                  <a:gd name="T12" fmla="*/ 994 w 994"/>
                  <a:gd name="T13" fmla="*/ 496 h 992"/>
                  <a:gd name="T14" fmla="*/ 760 w 994"/>
                  <a:gd name="T15" fmla="*/ 386 h 992"/>
                  <a:gd name="T16" fmla="*/ 852 w 994"/>
                  <a:gd name="T17" fmla="*/ 140 h 992"/>
                  <a:gd name="T18" fmla="*/ 606 w 994"/>
                  <a:gd name="T19" fmla="*/ 232 h 992"/>
                  <a:gd name="T20" fmla="*/ 500 w 994"/>
                  <a:gd name="T21" fmla="*/ 0 h 992"/>
                  <a:gd name="T22" fmla="*/ 396 w 994"/>
                  <a:gd name="T23" fmla="*/ 230 h 992"/>
                  <a:gd name="T24" fmla="*/ 148 w 994"/>
                  <a:gd name="T25" fmla="*/ 142 h 992"/>
                  <a:gd name="T26" fmla="*/ 236 w 994"/>
                  <a:gd name="T27" fmla="*/ 388 h 992"/>
                  <a:gd name="T28" fmla="*/ 0 w 994"/>
                  <a:gd name="T29" fmla="*/ 496 h 992"/>
                  <a:gd name="T30" fmla="*/ 238 w 994"/>
                  <a:gd name="T31" fmla="*/ 602 h 992"/>
                  <a:gd name="T32" fmla="*/ 140 w 994"/>
                  <a:gd name="T33" fmla="*/ 84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4" h="992">
                    <a:moveTo>
                      <a:pt x="140" y="846"/>
                    </a:moveTo>
                    <a:lnTo>
                      <a:pt x="390" y="758"/>
                    </a:lnTo>
                    <a:lnTo>
                      <a:pt x="494" y="992"/>
                    </a:lnTo>
                    <a:lnTo>
                      <a:pt x="608" y="760"/>
                    </a:lnTo>
                    <a:lnTo>
                      <a:pt x="854" y="848"/>
                    </a:lnTo>
                    <a:lnTo>
                      <a:pt x="760" y="606"/>
                    </a:lnTo>
                    <a:lnTo>
                      <a:pt x="994" y="496"/>
                    </a:lnTo>
                    <a:lnTo>
                      <a:pt x="760" y="386"/>
                    </a:lnTo>
                    <a:lnTo>
                      <a:pt x="852" y="140"/>
                    </a:lnTo>
                    <a:lnTo>
                      <a:pt x="606" y="232"/>
                    </a:lnTo>
                    <a:lnTo>
                      <a:pt x="500" y="0"/>
                    </a:lnTo>
                    <a:lnTo>
                      <a:pt x="396" y="230"/>
                    </a:lnTo>
                    <a:lnTo>
                      <a:pt x="148" y="142"/>
                    </a:lnTo>
                    <a:lnTo>
                      <a:pt x="236" y="388"/>
                    </a:lnTo>
                    <a:lnTo>
                      <a:pt x="0" y="496"/>
                    </a:lnTo>
                    <a:lnTo>
                      <a:pt x="238" y="602"/>
                    </a:lnTo>
                    <a:lnTo>
                      <a:pt x="140" y="84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19" name="Oval 67">
                <a:extLst>
                  <a:ext uri="{FF2B5EF4-FFF2-40B4-BE49-F238E27FC236}">
                    <a16:creationId xmlns:a16="http://schemas.microsoft.com/office/drawing/2014/main" id="{A22D45C9-EA16-4F00-8B09-C29C449B5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8"/>
                <a:ext cx="636" cy="636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3AB91C94-D64F-4AC6-9189-81120852AA6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492250" cy="1512888"/>
            <a:chOff x="1442" y="2976"/>
            <a:chExt cx="940" cy="953"/>
          </a:xfrm>
        </p:grpSpPr>
        <p:grpSp>
          <p:nvGrpSpPr>
            <p:cNvPr id="23621" name="Group 69">
              <a:extLst>
                <a:ext uri="{FF2B5EF4-FFF2-40B4-BE49-F238E27FC236}">
                  <a16:creationId xmlns:a16="http://schemas.microsoft.com/office/drawing/2014/main" id="{870839A9-7111-4A28-B144-253A9061D7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976"/>
              <a:ext cx="771" cy="630"/>
              <a:chOff x="1442" y="618"/>
              <a:chExt cx="998" cy="816"/>
            </a:xfrm>
          </p:grpSpPr>
          <p:sp>
            <p:nvSpPr>
              <p:cNvPr id="23622" name="Oval 70">
                <a:extLst>
                  <a:ext uri="{FF2B5EF4-FFF2-40B4-BE49-F238E27FC236}">
                    <a16:creationId xmlns:a16="http://schemas.microsoft.com/office/drawing/2014/main" id="{2D7D5F5D-42E7-4E05-A1F8-372B28ACA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23" name="Group 71">
                <a:extLst>
                  <a:ext uri="{FF2B5EF4-FFF2-40B4-BE49-F238E27FC236}">
                    <a16:creationId xmlns:a16="http://schemas.microsoft.com/office/drawing/2014/main" id="{6A24FD57-74D7-433A-99F4-1D8944D004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24" name="Oval 72">
                  <a:extLst>
                    <a:ext uri="{FF2B5EF4-FFF2-40B4-BE49-F238E27FC236}">
                      <a16:creationId xmlns:a16="http://schemas.microsoft.com/office/drawing/2014/main" id="{2083B886-5DCD-4BFE-9E59-0AE32F069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5" name="Oval 73">
                  <a:extLst>
                    <a:ext uri="{FF2B5EF4-FFF2-40B4-BE49-F238E27FC236}">
                      <a16:creationId xmlns:a16="http://schemas.microsoft.com/office/drawing/2014/main" id="{0287FDCA-DDE4-4FCC-A3E2-2C685C9C3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6" name="Oval 74">
                  <a:extLst>
                    <a:ext uri="{FF2B5EF4-FFF2-40B4-BE49-F238E27FC236}">
                      <a16:creationId xmlns:a16="http://schemas.microsoft.com/office/drawing/2014/main" id="{BD2D6270-D901-4895-B63E-CFA29CC82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627" name="AutoShape 75">
              <a:extLst>
                <a:ext uri="{FF2B5EF4-FFF2-40B4-BE49-F238E27FC236}">
                  <a16:creationId xmlns:a16="http://schemas.microsoft.com/office/drawing/2014/main" id="{CAE35020-9FB4-42EF-A47F-E6A3FE5185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77" y="3339"/>
              <a:ext cx="305" cy="590"/>
            </a:xfrm>
            <a:prstGeom prst="moon">
              <a:avLst>
                <a:gd name="adj" fmla="val 77861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9E01E87B-3F7E-40EE-8DC6-8F7A1C13B16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76388"/>
            <a:chOff x="2621" y="2976"/>
            <a:chExt cx="998" cy="993"/>
          </a:xfrm>
        </p:grpSpPr>
        <p:grpSp>
          <p:nvGrpSpPr>
            <p:cNvPr id="23629" name="Group 77">
              <a:extLst>
                <a:ext uri="{FF2B5EF4-FFF2-40B4-BE49-F238E27FC236}">
                  <a16:creationId xmlns:a16="http://schemas.microsoft.com/office/drawing/2014/main" id="{31AC505A-62C5-4879-84FC-E284922E20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2976"/>
              <a:ext cx="620" cy="681"/>
              <a:chOff x="2666" y="527"/>
              <a:chExt cx="908" cy="998"/>
            </a:xfrm>
          </p:grpSpPr>
          <p:sp>
            <p:nvSpPr>
              <p:cNvPr id="23630" name="Rectangle 78">
                <a:extLst>
                  <a:ext uri="{FF2B5EF4-FFF2-40B4-BE49-F238E27FC236}">
                    <a16:creationId xmlns:a16="http://schemas.microsoft.com/office/drawing/2014/main" id="{83BC3C0D-3457-4AB6-8699-42B1BE2D5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89"/>
                <a:ext cx="90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31" name="Freeform 79">
                <a:extLst>
                  <a:ext uri="{FF2B5EF4-FFF2-40B4-BE49-F238E27FC236}">
                    <a16:creationId xmlns:a16="http://schemas.microsoft.com/office/drawing/2014/main" id="{8BD1EAAC-CE7F-444C-94C9-2C00DD128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527"/>
                <a:ext cx="45" cy="862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2" name="AutoShape 80">
                <a:extLst>
                  <a:ext uri="{FF2B5EF4-FFF2-40B4-BE49-F238E27FC236}">
                    <a16:creationId xmlns:a16="http://schemas.microsoft.com/office/drawing/2014/main" id="{969A74AA-FE03-4CC0-8635-8EA37CF7B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618"/>
                <a:ext cx="908" cy="862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5"/>
                      <a:pt x="10835" y="10780"/>
                      <a:pt x="10835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33" name="Freeform 81">
                <a:extLst>
                  <a:ext uri="{FF2B5EF4-FFF2-40B4-BE49-F238E27FC236}">
                    <a16:creationId xmlns:a16="http://schemas.microsoft.com/office/drawing/2014/main" id="{CFB91FCB-AF1A-4B92-9D4E-F857FB991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4" name="Freeform 82">
                <a:extLst>
                  <a:ext uri="{FF2B5EF4-FFF2-40B4-BE49-F238E27FC236}">
                    <a16:creationId xmlns:a16="http://schemas.microsoft.com/office/drawing/2014/main" id="{BB1874C9-6725-4FD2-AE0F-88F9DE72F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5" name="Freeform 83">
                <a:extLst>
                  <a:ext uri="{FF2B5EF4-FFF2-40B4-BE49-F238E27FC236}">
                    <a16:creationId xmlns:a16="http://schemas.microsoft.com/office/drawing/2014/main" id="{18F6042F-0D01-4064-91D5-08C7B000D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6" name="Freeform 84">
                <a:extLst>
                  <a:ext uri="{FF2B5EF4-FFF2-40B4-BE49-F238E27FC236}">
                    <a16:creationId xmlns:a16="http://schemas.microsoft.com/office/drawing/2014/main" id="{EFC2CAB0-D039-434E-9E50-AC488B1B305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7" name="Freeform 85">
                <a:extLst>
                  <a:ext uri="{FF2B5EF4-FFF2-40B4-BE49-F238E27FC236}">
                    <a16:creationId xmlns:a16="http://schemas.microsoft.com/office/drawing/2014/main" id="{F15E610D-3E25-4742-9C80-7B219E3ED07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01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8" name="Freeform 86">
                <a:extLst>
                  <a:ext uri="{FF2B5EF4-FFF2-40B4-BE49-F238E27FC236}">
                    <a16:creationId xmlns:a16="http://schemas.microsoft.com/office/drawing/2014/main" id="{EC8FB8BE-A606-48D6-ADC0-C6BE965B51A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38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639" name="Group 87">
              <a:extLst>
                <a:ext uri="{FF2B5EF4-FFF2-40B4-BE49-F238E27FC236}">
                  <a16:creationId xmlns:a16="http://schemas.microsoft.com/office/drawing/2014/main" id="{B09206B6-00A3-4EB2-9BE8-2E65EC7B9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3339"/>
              <a:ext cx="771" cy="630"/>
              <a:chOff x="1442" y="618"/>
              <a:chExt cx="998" cy="816"/>
            </a:xfrm>
          </p:grpSpPr>
          <p:sp>
            <p:nvSpPr>
              <p:cNvPr id="23640" name="Oval 88">
                <a:extLst>
                  <a:ext uri="{FF2B5EF4-FFF2-40B4-BE49-F238E27FC236}">
                    <a16:creationId xmlns:a16="http://schemas.microsoft.com/office/drawing/2014/main" id="{8A3707AF-BF82-4CF5-A776-8804EE2F3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41" name="Group 89">
                <a:extLst>
                  <a:ext uri="{FF2B5EF4-FFF2-40B4-BE49-F238E27FC236}">
                    <a16:creationId xmlns:a16="http://schemas.microsoft.com/office/drawing/2014/main" id="{072C7F35-7BFF-47DE-B3FA-C7DCB90060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42" name="Oval 90">
                  <a:extLst>
                    <a:ext uri="{FF2B5EF4-FFF2-40B4-BE49-F238E27FC236}">
                      <a16:creationId xmlns:a16="http://schemas.microsoft.com/office/drawing/2014/main" id="{7C9BBD97-F7CF-4900-984A-E56412ACB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3" name="Oval 91">
                  <a:extLst>
                    <a:ext uri="{FF2B5EF4-FFF2-40B4-BE49-F238E27FC236}">
                      <a16:creationId xmlns:a16="http://schemas.microsoft.com/office/drawing/2014/main" id="{9E350161-A55E-4E29-9C01-8285298A6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4" name="Oval 92">
                  <a:extLst>
                    <a:ext uri="{FF2B5EF4-FFF2-40B4-BE49-F238E27FC236}">
                      <a16:creationId xmlns:a16="http://schemas.microsoft.com/office/drawing/2014/main" id="{F579C16B-0457-4D55-9B31-CE5DC97E3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645" name="Group 93">
            <a:extLst>
              <a:ext uri="{FF2B5EF4-FFF2-40B4-BE49-F238E27FC236}">
                <a16:creationId xmlns:a16="http://schemas.microsoft.com/office/drawing/2014/main" id="{D7FABEC2-9064-4F4D-8F5B-63C6EA2991E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60512" cy="1584325"/>
            <a:chOff x="2621" y="1752"/>
            <a:chExt cx="983" cy="998"/>
          </a:xfrm>
        </p:grpSpPr>
        <p:grpSp>
          <p:nvGrpSpPr>
            <p:cNvPr id="23646" name="Group 94">
              <a:extLst>
                <a:ext uri="{FF2B5EF4-FFF2-40B4-BE49-F238E27FC236}">
                  <a16:creationId xmlns:a16="http://schemas.microsoft.com/office/drawing/2014/main" id="{70C900F6-C115-41A2-AED2-E9CFD5F8D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52"/>
              <a:ext cx="771" cy="630"/>
              <a:chOff x="1442" y="618"/>
              <a:chExt cx="998" cy="816"/>
            </a:xfrm>
          </p:grpSpPr>
          <p:sp>
            <p:nvSpPr>
              <p:cNvPr id="23647" name="Oval 95">
                <a:extLst>
                  <a:ext uri="{FF2B5EF4-FFF2-40B4-BE49-F238E27FC236}">
                    <a16:creationId xmlns:a16="http://schemas.microsoft.com/office/drawing/2014/main" id="{5699A4A1-3843-49E5-8313-086CA2ADB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48" name="Group 96">
                <a:extLst>
                  <a:ext uri="{FF2B5EF4-FFF2-40B4-BE49-F238E27FC236}">
                    <a16:creationId xmlns:a16="http://schemas.microsoft.com/office/drawing/2014/main" id="{ED87DA86-B11B-4920-9C70-C10CB896A0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49" name="Oval 97">
                  <a:extLst>
                    <a:ext uri="{FF2B5EF4-FFF2-40B4-BE49-F238E27FC236}">
                      <a16:creationId xmlns:a16="http://schemas.microsoft.com/office/drawing/2014/main" id="{A5254575-8A4B-463C-8A4E-59027B192B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50" name="Oval 98">
                  <a:extLst>
                    <a:ext uri="{FF2B5EF4-FFF2-40B4-BE49-F238E27FC236}">
                      <a16:creationId xmlns:a16="http://schemas.microsoft.com/office/drawing/2014/main" id="{FD1270AC-2C69-42D9-B992-4896640E1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51" name="Oval 99">
                  <a:extLst>
                    <a:ext uri="{FF2B5EF4-FFF2-40B4-BE49-F238E27FC236}">
                      <a16:creationId xmlns:a16="http://schemas.microsoft.com/office/drawing/2014/main" id="{6BF3E5C8-8FBD-40EC-AB51-F39DB92107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652" name="Group 100">
              <a:extLst>
                <a:ext uri="{FF2B5EF4-FFF2-40B4-BE49-F238E27FC236}">
                  <a16:creationId xmlns:a16="http://schemas.microsoft.com/office/drawing/2014/main" id="{235A1ED5-BAFA-4A4A-B657-2ED9D3FA4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2069"/>
              <a:ext cx="620" cy="681"/>
              <a:chOff x="2666" y="527"/>
              <a:chExt cx="908" cy="998"/>
            </a:xfrm>
          </p:grpSpPr>
          <p:sp>
            <p:nvSpPr>
              <p:cNvPr id="23653" name="Rectangle 101">
                <a:extLst>
                  <a:ext uri="{FF2B5EF4-FFF2-40B4-BE49-F238E27FC236}">
                    <a16:creationId xmlns:a16="http://schemas.microsoft.com/office/drawing/2014/main" id="{6C86681B-CA74-4157-B72A-93E48354D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89"/>
                <a:ext cx="90" cy="1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4" name="Freeform 102">
                <a:extLst>
                  <a:ext uri="{FF2B5EF4-FFF2-40B4-BE49-F238E27FC236}">
                    <a16:creationId xmlns:a16="http://schemas.microsoft.com/office/drawing/2014/main" id="{65C82775-91F0-424E-8208-F5BDB3027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527"/>
                <a:ext cx="45" cy="862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55" name="AutoShape 103">
                <a:extLst>
                  <a:ext uri="{FF2B5EF4-FFF2-40B4-BE49-F238E27FC236}">
                    <a16:creationId xmlns:a16="http://schemas.microsoft.com/office/drawing/2014/main" id="{003D51A7-1CC2-4371-A6C9-47D8D13EB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618"/>
                <a:ext cx="908" cy="862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5"/>
                      <a:pt x="10835" y="10780"/>
                      <a:pt x="10835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6" name="Freeform 104">
                <a:extLst>
                  <a:ext uri="{FF2B5EF4-FFF2-40B4-BE49-F238E27FC236}">
                    <a16:creationId xmlns:a16="http://schemas.microsoft.com/office/drawing/2014/main" id="{D25A1506-3599-4C67-BB9C-13BD7EC0D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57" name="Freeform 105">
                <a:extLst>
                  <a:ext uri="{FF2B5EF4-FFF2-40B4-BE49-F238E27FC236}">
                    <a16:creationId xmlns:a16="http://schemas.microsoft.com/office/drawing/2014/main" id="{8FF7B1A0-E508-4131-BC37-F64E90F94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58" name="Freeform 106">
                <a:extLst>
                  <a:ext uri="{FF2B5EF4-FFF2-40B4-BE49-F238E27FC236}">
                    <a16:creationId xmlns:a16="http://schemas.microsoft.com/office/drawing/2014/main" id="{EAE2FFAD-D0A3-45E1-9535-44D45E4EB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59" name="Freeform 107">
                <a:extLst>
                  <a:ext uri="{FF2B5EF4-FFF2-40B4-BE49-F238E27FC236}">
                    <a16:creationId xmlns:a16="http://schemas.microsoft.com/office/drawing/2014/main" id="{5C333577-9172-454A-B150-4D8F324630B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1071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60" name="Freeform 108">
                <a:extLst>
                  <a:ext uri="{FF2B5EF4-FFF2-40B4-BE49-F238E27FC236}">
                    <a16:creationId xmlns:a16="http://schemas.microsoft.com/office/drawing/2014/main" id="{0CE3C736-44D4-4342-858E-8F54218359B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01" y="1298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61" name="Freeform 109">
                <a:extLst>
                  <a:ext uri="{FF2B5EF4-FFF2-40B4-BE49-F238E27FC236}">
                    <a16:creationId xmlns:a16="http://schemas.microsoft.com/office/drawing/2014/main" id="{A92879B0-3A46-4CDE-A623-F9890D3F68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38" y="1162"/>
                <a:ext cx="45" cy="182"/>
              </a:xfrm>
              <a:custGeom>
                <a:avLst/>
                <a:gdLst>
                  <a:gd name="T0" fmla="*/ 181 w 362"/>
                  <a:gd name="T1" fmla="*/ 0 h 1225"/>
                  <a:gd name="T2" fmla="*/ 0 w 362"/>
                  <a:gd name="T3" fmla="*/ 998 h 1225"/>
                  <a:gd name="T4" fmla="*/ 181 w 362"/>
                  <a:gd name="T5" fmla="*/ 1225 h 1225"/>
                  <a:gd name="T6" fmla="*/ 362 w 362"/>
                  <a:gd name="T7" fmla="*/ 998 h 1225"/>
                  <a:gd name="T8" fmla="*/ 181 w 362"/>
                  <a:gd name="T9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1225">
                    <a:moveTo>
                      <a:pt x="181" y="0"/>
                    </a:moveTo>
                    <a:cubicBezTo>
                      <a:pt x="121" y="0"/>
                      <a:pt x="0" y="794"/>
                      <a:pt x="0" y="998"/>
                    </a:cubicBezTo>
                    <a:cubicBezTo>
                      <a:pt x="0" y="1202"/>
                      <a:pt x="121" y="1225"/>
                      <a:pt x="181" y="1225"/>
                    </a:cubicBezTo>
                    <a:cubicBezTo>
                      <a:pt x="241" y="1225"/>
                      <a:pt x="362" y="1202"/>
                      <a:pt x="362" y="998"/>
                    </a:cubicBezTo>
                    <a:cubicBezTo>
                      <a:pt x="362" y="794"/>
                      <a:pt x="241" y="0"/>
                      <a:pt x="18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D9E939B5-A851-4269-AB26-A89A3062BE1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12888"/>
            <a:chOff x="3800" y="1752"/>
            <a:chExt cx="998" cy="953"/>
          </a:xfrm>
        </p:grpSpPr>
        <p:grpSp>
          <p:nvGrpSpPr>
            <p:cNvPr id="23663" name="Group 111">
              <a:extLst>
                <a:ext uri="{FF2B5EF4-FFF2-40B4-BE49-F238E27FC236}">
                  <a16:creationId xmlns:a16="http://schemas.microsoft.com/office/drawing/2014/main" id="{364CD4FE-922B-4326-B331-1A767EB07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3664" name="Oval 112">
                <a:extLst>
                  <a:ext uri="{FF2B5EF4-FFF2-40B4-BE49-F238E27FC236}">
                    <a16:creationId xmlns:a16="http://schemas.microsoft.com/office/drawing/2014/main" id="{2F7EEBA4-0534-437D-A228-ADFEDAD13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65" name="Group 113">
                <a:extLst>
                  <a:ext uri="{FF2B5EF4-FFF2-40B4-BE49-F238E27FC236}">
                    <a16:creationId xmlns:a16="http://schemas.microsoft.com/office/drawing/2014/main" id="{91798B5C-639F-4CA9-8DE7-84EDCB64E9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66" name="Oval 114">
                  <a:extLst>
                    <a:ext uri="{FF2B5EF4-FFF2-40B4-BE49-F238E27FC236}">
                      <a16:creationId xmlns:a16="http://schemas.microsoft.com/office/drawing/2014/main" id="{7DA64987-AA90-4F9B-A80A-08F6D585D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7" name="Oval 115">
                  <a:extLst>
                    <a:ext uri="{FF2B5EF4-FFF2-40B4-BE49-F238E27FC236}">
                      <a16:creationId xmlns:a16="http://schemas.microsoft.com/office/drawing/2014/main" id="{785C3CEE-B30B-4829-AD71-23CF15DEA1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8" name="Oval 116">
                  <a:extLst>
                    <a:ext uri="{FF2B5EF4-FFF2-40B4-BE49-F238E27FC236}">
                      <a16:creationId xmlns:a16="http://schemas.microsoft.com/office/drawing/2014/main" id="{B93FA22D-3130-4162-89A7-695DE1B48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669" name="Freeform 117">
              <a:extLst>
                <a:ext uri="{FF2B5EF4-FFF2-40B4-BE49-F238E27FC236}">
                  <a16:creationId xmlns:a16="http://schemas.microsoft.com/office/drawing/2014/main" id="{D751E6E7-11A9-4D60-9CC6-DE28E78F0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0" name="Freeform 118">
              <a:extLst>
                <a:ext uri="{FF2B5EF4-FFF2-40B4-BE49-F238E27FC236}">
                  <a16:creationId xmlns:a16="http://schemas.microsoft.com/office/drawing/2014/main" id="{795E1A1E-ACD5-4491-996A-89EFB445F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1" name="Freeform 119">
              <a:extLst>
                <a:ext uri="{FF2B5EF4-FFF2-40B4-BE49-F238E27FC236}">
                  <a16:creationId xmlns:a16="http://schemas.microsoft.com/office/drawing/2014/main" id="{70BE86D5-2FD8-4F36-9124-860FA399B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2" name="Freeform 120">
              <a:extLst>
                <a:ext uri="{FF2B5EF4-FFF2-40B4-BE49-F238E27FC236}">
                  <a16:creationId xmlns:a16="http://schemas.microsoft.com/office/drawing/2014/main" id="{3E983FC1-9A17-4C0E-9043-934CEFC4736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3" name="Freeform 121">
              <a:extLst>
                <a:ext uri="{FF2B5EF4-FFF2-40B4-BE49-F238E27FC236}">
                  <a16:creationId xmlns:a16="http://schemas.microsoft.com/office/drawing/2014/main" id="{5A0CB635-2929-40EB-8188-B575BB4AA7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4" name="Freeform 122">
              <a:extLst>
                <a:ext uri="{FF2B5EF4-FFF2-40B4-BE49-F238E27FC236}">
                  <a16:creationId xmlns:a16="http://schemas.microsoft.com/office/drawing/2014/main" id="{B4682C3A-481C-424E-9FF4-4901EA57D2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5" name="Freeform 123">
              <a:extLst>
                <a:ext uri="{FF2B5EF4-FFF2-40B4-BE49-F238E27FC236}">
                  <a16:creationId xmlns:a16="http://schemas.microsoft.com/office/drawing/2014/main" id="{8D0A658E-5A85-4641-BD1E-821368B50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6" name="Freeform 124">
              <a:extLst>
                <a:ext uri="{FF2B5EF4-FFF2-40B4-BE49-F238E27FC236}">
                  <a16:creationId xmlns:a16="http://schemas.microsoft.com/office/drawing/2014/main" id="{201E3D58-693B-4020-923B-6892D03CFD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77" name="Freeform 125">
              <a:extLst>
                <a:ext uri="{FF2B5EF4-FFF2-40B4-BE49-F238E27FC236}">
                  <a16:creationId xmlns:a16="http://schemas.microsoft.com/office/drawing/2014/main" id="{A3515517-7E55-4FFB-A7AC-773919EA1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78" name="Group 126">
            <a:extLst>
              <a:ext uri="{FF2B5EF4-FFF2-40B4-BE49-F238E27FC236}">
                <a16:creationId xmlns:a16="http://schemas.microsoft.com/office/drawing/2014/main" id="{99377E06-B61C-43BB-9487-1BE6BB3A3A1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04950"/>
            <a:chOff x="4980" y="1752"/>
            <a:chExt cx="998" cy="948"/>
          </a:xfrm>
        </p:grpSpPr>
        <p:sp>
          <p:nvSpPr>
            <p:cNvPr id="23679" name="AutoShape 127">
              <a:extLst>
                <a:ext uri="{FF2B5EF4-FFF2-40B4-BE49-F238E27FC236}">
                  <a16:creationId xmlns:a16="http://schemas.microsoft.com/office/drawing/2014/main" id="{BD4435EE-37A2-49F0-AA8D-BE884CCD43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0" name="AutoShape 128">
              <a:extLst>
                <a:ext uri="{FF2B5EF4-FFF2-40B4-BE49-F238E27FC236}">
                  <a16:creationId xmlns:a16="http://schemas.microsoft.com/office/drawing/2014/main" id="{26155619-17E5-4306-AD32-87E463911E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1" name="AutoShape 129">
              <a:extLst>
                <a:ext uri="{FF2B5EF4-FFF2-40B4-BE49-F238E27FC236}">
                  <a16:creationId xmlns:a16="http://schemas.microsoft.com/office/drawing/2014/main" id="{EA84BFC8-AD25-4668-A0DC-2592F5CAAA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682" name="Group 130">
              <a:extLst>
                <a:ext uri="{FF2B5EF4-FFF2-40B4-BE49-F238E27FC236}">
                  <a16:creationId xmlns:a16="http://schemas.microsoft.com/office/drawing/2014/main" id="{4E597625-EAF4-426E-A8DB-24EA5DFC15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3683" name="Oval 131">
                <a:extLst>
                  <a:ext uri="{FF2B5EF4-FFF2-40B4-BE49-F238E27FC236}">
                    <a16:creationId xmlns:a16="http://schemas.microsoft.com/office/drawing/2014/main" id="{1C45917E-8F8C-4342-A438-10AB42DCA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84" name="Group 132">
                <a:extLst>
                  <a:ext uri="{FF2B5EF4-FFF2-40B4-BE49-F238E27FC236}">
                    <a16:creationId xmlns:a16="http://schemas.microsoft.com/office/drawing/2014/main" id="{9F9B071F-F79C-4309-8A2F-DE0AA3B47F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85" name="Oval 133">
                  <a:extLst>
                    <a:ext uri="{FF2B5EF4-FFF2-40B4-BE49-F238E27FC236}">
                      <a16:creationId xmlns:a16="http://schemas.microsoft.com/office/drawing/2014/main" id="{B926B733-A3B9-46F7-ACDA-6E4747BA31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6" name="Oval 134">
                  <a:extLst>
                    <a:ext uri="{FF2B5EF4-FFF2-40B4-BE49-F238E27FC236}">
                      <a16:creationId xmlns:a16="http://schemas.microsoft.com/office/drawing/2014/main" id="{E855E9BF-1240-4635-85AE-09D131E6E3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7" name="Oval 135">
                  <a:extLst>
                    <a:ext uri="{FF2B5EF4-FFF2-40B4-BE49-F238E27FC236}">
                      <a16:creationId xmlns:a16="http://schemas.microsoft.com/office/drawing/2014/main" id="{7058B9E0-19C9-4FA2-96AF-254965387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36754290-F50F-4423-8091-C8828F06FDB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12888"/>
            <a:chOff x="3800" y="2976"/>
            <a:chExt cx="998" cy="953"/>
          </a:xfrm>
        </p:grpSpPr>
        <p:grpSp>
          <p:nvGrpSpPr>
            <p:cNvPr id="23689" name="Group 137">
              <a:extLst>
                <a:ext uri="{FF2B5EF4-FFF2-40B4-BE49-F238E27FC236}">
                  <a16:creationId xmlns:a16="http://schemas.microsoft.com/office/drawing/2014/main" id="{5CC71AA8-3829-42E0-BB97-9C6147B4B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3690" name="Oval 138">
                <a:extLst>
                  <a:ext uri="{FF2B5EF4-FFF2-40B4-BE49-F238E27FC236}">
                    <a16:creationId xmlns:a16="http://schemas.microsoft.com/office/drawing/2014/main" id="{877C331A-1537-4C3F-A060-8D6CCE84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91" name="Group 139">
                <a:extLst>
                  <a:ext uri="{FF2B5EF4-FFF2-40B4-BE49-F238E27FC236}">
                    <a16:creationId xmlns:a16="http://schemas.microsoft.com/office/drawing/2014/main" id="{6E4FB0AA-ACA0-41E6-842F-CBC7A84B71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3692" name="Oval 140">
                  <a:extLst>
                    <a:ext uri="{FF2B5EF4-FFF2-40B4-BE49-F238E27FC236}">
                      <a16:creationId xmlns:a16="http://schemas.microsoft.com/office/drawing/2014/main" id="{5D02F07D-A428-4EDF-BA7A-73D594A0A0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3" name="Oval 141">
                  <a:extLst>
                    <a:ext uri="{FF2B5EF4-FFF2-40B4-BE49-F238E27FC236}">
                      <a16:creationId xmlns:a16="http://schemas.microsoft.com/office/drawing/2014/main" id="{68738C6B-3055-4422-A6A2-02F024921F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4" name="Oval 142">
                  <a:extLst>
                    <a:ext uri="{FF2B5EF4-FFF2-40B4-BE49-F238E27FC236}">
                      <a16:creationId xmlns:a16="http://schemas.microsoft.com/office/drawing/2014/main" id="{ACAE1434-D5CB-49FE-B70B-30D85FF98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695" name="Oval 143">
              <a:extLst>
                <a:ext uri="{FF2B5EF4-FFF2-40B4-BE49-F238E27FC236}">
                  <a16:creationId xmlns:a16="http://schemas.microsoft.com/office/drawing/2014/main" id="{25B9D652-5C68-483E-9EF9-78670CE7B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6" name="Oval 144">
              <a:extLst>
                <a:ext uri="{FF2B5EF4-FFF2-40B4-BE49-F238E27FC236}">
                  <a16:creationId xmlns:a16="http://schemas.microsoft.com/office/drawing/2014/main" id="{E92F49B5-A7C7-43FD-BF73-8A2AC7455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7" name="Oval 145">
              <a:extLst>
                <a:ext uri="{FF2B5EF4-FFF2-40B4-BE49-F238E27FC236}">
                  <a16:creationId xmlns:a16="http://schemas.microsoft.com/office/drawing/2014/main" id="{B6F8BB5D-FAE6-4E5E-A580-FB3E021AE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8" name="Oval 146">
              <a:extLst>
                <a:ext uri="{FF2B5EF4-FFF2-40B4-BE49-F238E27FC236}">
                  <a16:creationId xmlns:a16="http://schemas.microsoft.com/office/drawing/2014/main" id="{B7F4E40D-EED5-4CF6-85F0-DF624AED8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9" name="Oval 147">
              <a:extLst>
                <a:ext uri="{FF2B5EF4-FFF2-40B4-BE49-F238E27FC236}">
                  <a16:creationId xmlns:a16="http://schemas.microsoft.com/office/drawing/2014/main" id="{6D9CD557-E5F8-4008-956E-00A58EB28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0" name="Oval 148">
              <a:extLst>
                <a:ext uri="{FF2B5EF4-FFF2-40B4-BE49-F238E27FC236}">
                  <a16:creationId xmlns:a16="http://schemas.microsoft.com/office/drawing/2014/main" id="{2973B615-108A-4CB2-B989-105452839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1" name="Oval 149">
              <a:extLst>
                <a:ext uri="{FF2B5EF4-FFF2-40B4-BE49-F238E27FC236}">
                  <a16:creationId xmlns:a16="http://schemas.microsoft.com/office/drawing/2014/main" id="{35644E36-B25D-4104-B5B5-366F05E8B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2" name="Oval 150">
              <a:extLst>
                <a:ext uri="{FF2B5EF4-FFF2-40B4-BE49-F238E27FC236}">
                  <a16:creationId xmlns:a16="http://schemas.microsoft.com/office/drawing/2014/main" id="{5BF2AA49-36B2-42EE-8216-484C5A111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3" name="Oval 151">
              <a:extLst>
                <a:ext uri="{FF2B5EF4-FFF2-40B4-BE49-F238E27FC236}">
                  <a16:creationId xmlns:a16="http://schemas.microsoft.com/office/drawing/2014/main" id="{9B39DFA4-2B50-4D1C-9116-FCC4DF3D0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704" name="Group 152">
            <a:extLst>
              <a:ext uri="{FF2B5EF4-FFF2-40B4-BE49-F238E27FC236}">
                <a16:creationId xmlns:a16="http://schemas.microsoft.com/office/drawing/2014/main" id="{BB0894DE-43FC-4218-B31C-CBD758B7DF2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5913" cy="1585913"/>
            <a:chOff x="4980" y="2976"/>
            <a:chExt cx="999" cy="999"/>
          </a:xfrm>
        </p:grpSpPr>
        <p:sp>
          <p:nvSpPr>
            <p:cNvPr id="23705" name="Oval 153">
              <a:extLst>
                <a:ext uri="{FF2B5EF4-FFF2-40B4-BE49-F238E27FC236}">
                  <a16:creationId xmlns:a16="http://schemas.microsoft.com/office/drawing/2014/main" id="{1A232FBD-9826-47E8-8573-48D387A04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6" name="Rectangle 154">
              <a:extLst>
                <a:ext uri="{FF2B5EF4-FFF2-40B4-BE49-F238E27FC236}">
                  <a16:creationId xmlns:a16="http://schemas.microsoft.com/office/drawing/2014/main" id="{40AE7B6A-B1B3-4792-89F9-DEA85EE28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7" name="Rectangle 155">
              <a:extLst>
                <a:ext uri="{FF2B5EF4-FFF2-40B4-BE49-F238E27FC236}">
                  <a16:creationId xmlns:a16="http://schemas.microsoft.com/office/drawing/2014/main" id="{C8877373-CCAA-4A39-988F-1AB3C14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708" name="Group 156">
              <a:extLst>
                <a:ext uri="{FF2B5EF4-FFF2-40B4-BE49-F238E27FC236}">
                  <a16:creationId xmlns:a16="http://schemas.microsoft.com/office/drawing/2014/main" id="{69E7A5D9-1F6A-45DE-A6AA-F0EAB5B0828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3709" name="Rectangle 157">
                <a:extLst>
                  <a:ext uri="{FF2B5EF4-FFF2-40B4-BE49-F238E27FC236}">
                    <a16:creationId xmlns:a16="http://schemas.microsoft.com/office/drawing/2014/main" id="{02573411-67F4-4AA9-A0BD-13B881DDB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10" name="Rectangle 158">
                <a:extLst>
                  <a:ext uri="{FF2B5EF4-FFF2-40B4-BE49-F238E27FC236}">
                    <a16:creationId xmlns:a16="http://schemas.microsoft.com/office/drawing/2014/main" id="{9CD87E4F-AC1A-4277-A360-86AB09333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711" name="Rectangle 159">
              <a:extLst>
                <a:ext uri="{FF2B5EF4-FFF2-40B4-BE49-F238E27FC236}">
                  <a16:creationId xmlns:a16="http://schemas.microsoft.com/office/drawing/2014/main" id="{D7EB3C03-3100-45D7-B53A-69D0329A98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2" name="Rectangle 160">
              <a:extLst>
                <a:ext uri="{FF2B5EF4-FFF2-40B4-BE49-F238E27FC236}">
                  <a16:creationId xmlns:a16="http://schemas.microsoft.com/office/drawing/2014/main" id="{D1331A3D-3D4A-4CAF-AF0B-731C0B5A9F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713" name="Group 161">
              <a:extLst>
                <a:ext uri="{FF2B5EF4-FFF2-40B4-BE49-F238E27FC236}">
                  <a16:creationId xmlns:a16="http://schemas.microsoft.com/office/drawing/2014/main" id="{DC5F8209-1A29-4E80-8A09-8209FF665C33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3714" name="Rectangle 162">
                <a:extLst>
                  <a:ext uri="{FF2B5EF4-FFF2-40B4-BE49-F238E27FC236}">
                    <a16:creationId xmlns:a16="http://schemas.microsoft.com/office/drawing/2014/main" id="{AF8D8C64-29AA-4ECE-A2E6-C872C2E98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15" name="Rectangle 163">
                <a:extLst>
                  <a:ext uri="{FF2B5EF4-FFF2-40B4-BE49-F238E27FC236}">
                    <a16:creationId xmlns:a16="http://schemas.microsoft.com/office/drawing/2014/main" id="{3B9B87FF-A123-440C-934F-7931717E2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1F5392F-6971-4799-B3BD-5FE49DC928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単色グレー</a:t>
            </a:r>
          </a:p>
        </p:txBody>
      </p:sp>
      <p:sp>
        <p:nvSpPr>
          <p:cNvPr id="22570" name="AutoShape 42">
            <a:extLst>
              <a:ext uri="{FF2B5EF4-FFF2-40B4-BE49-F238E27FC236}">
                <a16:creationId xmlns:a16="http://schemas.microsoft.com/office/drawing/2014/main" id="{36AD66FC-572D-4C46-9636-C30DF75F0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1" name="AutoShape 43">
            <a:extLst>
              <a:ext uri="{FF2B5EF4-FFF2-40B4-BE49-F238E27FC236}">
                <a16:creationId xmlns:a16="http://schemas.microsoft.com/office/drawing/2014/main" id="{ABB8DEDB-1CA9-4B54-90BC-E6C1C190D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2" name="AutoShape 44">
            <a:extLst>
              <a:ext uri="{FF2B5EF4-FFF2-40B4-BE49-F238E27FC236}">
                <a16:creationId xmlns:a16="http://schemas.microsoft.com/office/drawing/2014/main" id="{5C07C3D0-CF09-425F-B751-2C735F166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3" name="AutoShape 45">
            <a:extLst>
              <a:ext uri="{FF2B5EF4-FFF2-40B4-BE49-F238E27FC236}">
                <a16:creationId xmlns:a16="http://schemas.microsoft.com/office/drawing/2014/main" id="{AACBAFCF-0D5D-4B9D-897B-935BB08C0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4" name="AutoShape 46">
            <a:extLst>
              <a:ext uri="{FF2B5EF4-FFF2-40B4-BE49-F238E27FC236}">
                <a16:creationId xmlns:a16="http://schemas.microsoft.com/office/drawing/2014/main" id="{8C5AD0A2-F441-49E5-9E8B-78530EAEA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95809E73-EB9B-430C-AC22-91462749E97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439863" cy="1436688"/>
            <a:chOff x="262" y="530"/>
            <a:chExt cx="994" cy="992"/>
          </a:xfrm>
        </p:grpSpPr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8BE209E7-5759-4313-810A-C1000E5C7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Oval 54">
              <a:extLst>
                <a:ext uri="{FF2B5EF4-FFF2-40B4-BE49-F238E27FC236}">
                  <a16:creationId xmlns:a16="http://schemas.microsoft.com/office/drawing/2014/main" id="{8FFB67F4-F62E-4EE5-9E09-2AB2EBE6F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3FB2B796-19B2-421E-A9A4-847504C06CA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033463"/>
            <a:ext cx="1439862" cy="1176337"/>
            <a:chOff x="1442" y="618"/>
            <a:chExt cx="998" cy="816"/>
          </a:xfrm>
        </p:grpSpPr>
        <p:sp>
          <p:nvSpPr>
            <p:cNvPr id="22584" name="Oval 56">
              <a:extLst>
                <a:ext uri="{FF2B5EF4-FFF2-40B4-BE49-F238E27FC236}">
                  <a16:creationId xmlns:a16="http://schemas.microsoft.com/office/drawing/2014/main" id="{1295618A-3CAA-47A7-8771-B4F898886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85" name="Group 57">
              <a:extLst>
                <a:ext uri="{FF2B5EF4-FFF2-40B4-BE49-F238E27FC236}">
                  <a16:creationId xmlns:a16="http://schemas.microsoft.com/office/drawing/2014/main" id="{F27FC173-75F8-494C-AA6B-5EE6121D0F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586" name="Oval 58">
                <a:extLst>
                  <a:ext uri="{FF2B5EF4-FFF2-40B4-BE49-F238E27FC236}">
                    <a16:creationId xmlns:a16="http://schemas.microsoft.com/office/drawing/2014/main" id="{7F2879FB-91E8-454B-9B28-B2069713F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87" name="Oval 59">
                <a:extLst>
                  <a:ext uri="{FF2B5EF4-FFF2-40B4-BE49-F238E27FC236}">
                    <a16:creationId xmlns:a16="http://schemas.microsoft.com/office/drawing/2014/main" id="{D80B8C8F-A10E-4717-8039-00268F5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88" name="Oval 60">
                <a:extLst>
                  <a:ext uri="{FF2B5EF4-FFF2-40B4-BE49-F238E27FC236}">
                    <a16:creationId xmlns:a16="http://schemas.microsoft.com/office/drawing/2014/main" id="{7D58AA76-AAE7-44DE-9CB0-DDAC0A528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595" name="AutoShape 67">
            <a:extLst>
              <a:ext uri="{FF2B5EF4-FFF2-40B4-BE49-F238E27FC236}">
                <a16:creationId xmlns:a16="http://schemas.microsoft.com/office/drawing/2014/main" id="{CF08E956-63B9-4D69-A055-3E7BF97FA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96" name="AutoShape 68">
            <a:extLst>
              <a:ext uri="{FF2B5EF4-FFF2-40B4-BE49-F238E27FC236}">
                <a16:creationId xmlns:a16="http://schemas.microsoft.com/office/drawing/2014/main" id="{7FDED78C-A1F8-4DFB-B701-28D44A082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97" name="AutoShape 69">
            <a:extLst>
              <a:ext uri="{FF2B5EF4-FFF2-40B4-BE49-F238E27FC236}">
                <a16:creationId xmlns:a16="http://schemas.microsoft.com/office/drawing/2014/main" id="{846F21C5-FA6D-4F7E-86AB-67C605342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98" name="AutoShape 70">
            <a:extLst>
              <a:ext uri="{FF2B5EF4-FFF2-40B4-BE49-F238E27FC236}">
                <a16:creationId xmlns:a16="http://schemas.microsoft.com/office/drawing/2014/main" id="{A2DB022B-76ED-4F21-B6F5-36FCAC39E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99" name="AutoShape 71">
            <a:extLst>
              <a:ext uri="{FF2B5EF4-FFF2-40B4-BE49-F238E27FC236}">
                <a16:creationId xmlns:a16="http://schemas.microsoft.com/office/drawing/2014/main" id="{256B5558-BA97-4874-895A-2A96CF686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27813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00" name="AutoShape 72">
            <a:extLst>
              <a:ext uri="{FF2B5EF4-FFF2-40B4-BE49-F238E27FC236}">
                <a16:creationId xmlns:a16="http://schemas.microsoft.com/office/drawing/2014/main" id="{A886F655-DB74-4969-978E-C9A8EDCC2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01" name="AutoShape 73">
            <a:extLst>
              <a:ext uri="{FF2B5EF4-FFF2-40B4-BE49-F238E27FC236}">
                <a16:creationId xmlns:a16="http://schemas.microsoft.com/office/drawing/2014/main" id="{56C52DAF-E6B7-4CBA-B11E-06BEA7F3C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02" name="AutoShape 74">
            <a:extLst>
              <a:ext uri="{FF2B5EF4-FFF2-40B4-BE49-F238E27FC236}">
                <a16:creationId xmlns:a16="http://schemas.microsoft.com/office/drawing/2014/main" id="{AD03E05F-B113-45CF-923D-E26447A8D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03" name="AutoShape 75">
            <a:extLst>
              <a:ext uri="{FF2B5EF4-FFF2-40B4-BE49-F238E27FC236}">
                <a16:creationId xmlns:a16="http://schemas.microsoft.com/office/drawing/2014/main" id="{ECBEC5C5-255B-4B09-85C7-D35A11E23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04" name="AutoShape 76">
            <a:extLst>
              <a:ext uri="{FF2B5EF4-FFF2-40B4-BE49-F238E27FC236}">
                <a16:creationId xmlns:a16="http://schemas.microsoft.com/office/drawing/2014/main" id="{5E364400-3BCA-47E9-B54C-D65D290CF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4325"/>
          </a:xfrm>
          <a:prstGeom prst="roundRect">
            <a:avLst>
              <a:gd name="adj" fmla="val 10472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8" name="AutoShape 90">
            <a:extLst>
              <a:ext uri="{FF2B5EF4-FFF2-40B4-BE49-F238E27FC236}">
                <a16:creationId xmlns:a16="http://schemas.microsoft.com/office/drawing/2014/main" id="{23C37474-7D60-44EE-8308-22F16759519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482013" y="981075"/>
            <a:ext cx="677862" cy="1309688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389C89D3-A929-4AB0-8B65-FE63EC547F58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11225"/>
            <a:ext cx="784225" cy="1436688"/>
            <a:chOff x="4027" y="528"/>
            <a:chExt cx="544" cy="997"/>
          </a:xfrm>
        </p:grpSpPr>
        <p:sp>
          <p:nvSpPr>
            <p:cNvPr id="22620" name="Oval 92">
              <a:extLst>
                <a:ext uri="{FF2B5EF4-FFF2-40B4-BE49-F238E27FC236}">
                  <a16:creationId xmlns:a16="http://schemas.microsoft.com/office/drawing/2014/main" id="{D73D0F71-6C52-4806-9DAC-7E4E9F26C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544" cy="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1" name="Oval 93">
              <a:extLst>
                <a:ext uri="{FF2B5EF4-FFF2-40B4-BE49-F238E27FC236}">
                  <a16:creationId xmlns:a16="http://schemas.microsoft.com/office/drawing/2014/main" id="{C10916C4-0051-4927-992D-D65792B4F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664"/>
              <a:ext cx="362" cy="3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2" name="AutoShape 94">
              <a:extLst>
                <a:ext uri="{FF2B5EF4-FFF2-40B4-BE49-F238E27FC236}">
                  <a16:creationId xmlns:a16="http://schemas.microsoft.com/office/drawing/2014/main" id="{CF29875D-50DB-4E36-8465-B699358E94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528"/>
              <a:ext cx="272" cy="18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23" name="Group 95">
            <a:extLst>
              <a:ext uri="{FF2B5EF4-FFF2-40B4-BE49-F238E27FC236}">
                <a16:creationId xmlns:a16="http://schemas.microsoft.com/office/drawing/2014/main" id="{E0394A32-21AF-470B-8FDA-2AA995922FEE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09638"/>
            <a:ext cx="1308100" cy="1438275"/>
            <a:chOff x="2666" y="527"/>
            <a:chExt cx="908" cy="998"/>
          </a:xfrm>
        </p:grpSpPr>
        <p:sp>
          <p:nvSpPr>
            <p:cNvPr id="22624" name="Rectangle 96">
              <a:extLst>
                <a:ext uri="{FF2B5EF4-FFF2-40B4-BE49-F238E27FC236}">
                  <a16:creationId xmlns:a16="http://schemas.microsoft.com/office/drawing/2014/main" id="{8D8A5BD4-C85C-4B9A-BD0E-3E5C989FA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5" name="Freeform 97">
              <a:extLst>
                <a:ext uri="{FF2B5EF4-FFF2-40B4-BE49-F238E27FC236}">
                  <a16:creationId xmlns:a16="http://schemas.microsoft.com/office/drawing/2014/main" id="{FECFFE32-8998-4B5A-89E7-308E8E9DB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6" name="AutoShape 98">
              <a:extLst>
                <a:ext uri="{FF2B5EF4-FFF2-40B4-BE49-F238E27FC236}">
                  <a16:creationId xmlns:a16="http://schemas.microsoft.com/office/drawing/2014/main" id="{7EA4D9A7-F28B-46D7-BD13-A4511BAAE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7" name="Freeform 99">
              <a:extLst>
                <a:ext uri="{FF2B5EF4-FFF2-40B4-BE49-F238E27FC236}">
                  <a16:creationId xmlns:a16="http://schemas.microsoft.com/office/drawing/2014/main" id="{4CB38E38-5078-46A7-BBC9-8EC639A61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8" name="Freeform 100">
              <a:extLst>
                <a:ext uri="{FF2B5EF4-FFF2-40B4-BE49-F238E27FC236}">
                  <a16:creationId xmlns:a16="http://schemas.microsoft.com/office/drawing/2014/main" id="{1D1543A8-F174-409F-8476-754DE7A65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9" name="Freeform 101">
              <a:extLst>
                <a:ext uri="{FF2B5EF4-FFF2-40B4-BE49-F238E27FC236}">
                  <a16:creationId xmlns:a16="http://schemas.microsoft.com/office/drawing/2014/main" id="{DF08BF28-DE84-47A9-8A48-FD69B4BFB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0" name="Freeform 102">
              <a:extLst>
                <a:ext uri="{FF2B5EF4-FFF2-40B4-BE49-F238E27FC236}">
                  <a16:creationId xmlns:a16="http://schemas.microsoft.com/office/drawing/2014/main" id="{C772A9D0-2593-47B6-B395-300CBD60D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1" name="Freeform 103">
              <a:extLst>
                <a:ext uri="{FF2B5EF4-FFF2-40B4-BE49-F238E27FC236}">
                  <a16:creationId xmlns:a16="http://schemas.microsoft.com/office/drawing/2014/main" id="{F06E0D4B-876D-462D-9A6C-4A6EB471B13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2" name="Freeform 104">
              <a:extLst>
                <a:ext uri="{FF2B5EF4-FFF2-40B4-BE49-F238E27FC236}">
                  <a16:creationId xmlns:a16="http://schemas.microsoft.com/office/drawing/2014/main" id="{241DCB1B-0D7A-4C88-AE3F-4B855595FC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0BD3BE5D-E334-4780-96EC-88A6BE4C942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4325"/>
            <a:ext cx="1046163" cy="1042988"/>
            <a:chOff x="262" y="530"/>
            <a:chExt cx="994" cy="992"/>
          </a:xfrm>
        </p:grpSpPr>
        <p:sp>
          <p:nvSpPr>
            <p:cNvPr id="22634" name="Freeform 106">
              <a:extLst>
                <a:ext uri="{FF2B5EF4-FFF2-40B4-BE49-F238E27FC236}">
                  <a16:creationId xmlns:a16="http://schemas.microsoft.com/office/drawing/2014/main" id="{907C4DC0-1EC4-4139-B218-E9EE1AD32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5" name="Oval 107">
              <a:extLst>
                <a:ext uri="{FF2B5EF4-FFF2-40B4-BE49-F238E27FC236}">
                  <a16:creationId xmlns:a16="http://schemas.microsoft.com/office/drawing/2014/main" id="{BBB82523-3B58-431E-86AB-08E9F6662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871892F6-1A8F-4E22-A0A3-EBC1AC787118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3376613"/>
            <a:ext cx="1111250" cy="908050"/>
            <a:chOff x="1442" y="618"/>
            <a:chExt cx="998" cy="816"/>
          </a:xfrm>
        </p:grpSpPr>
        <p:sp>
          <p:nvSpPr>
            <p:cNvPr id="22637" name="Oval 109">
              <a:extLst>
                <a:ext uri="{FF2B5EF4-FFF2-40B4-BE49-F238E27FC236}">
                  <a16:creationId xmlns:a16="http://schemas.microsoft.com/office/drawing/2014/main" id="{6D579AB6-D53B-453F-8298-DDD592AA1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38" name="Group 110">
              <a:extLst>
                <a:ext uri="{FF2B5EF4-FFF2-40B4-BE49-F238E27FC236}">
                  <a16:creationId xmlns:a16="http://schemas.microsoft.com/office/drawing/2014/main" id="{40F9E1AD-91F9-4D6B-AB92-AF386B98A1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39" name="Oval 111">
                <a:extLst>
                  <a:ext uri="{FF2B5EF4-FFF2-40B4-BE49-F238E27FC236}">
                    <a16:creationId xmlns:a16="http://schemas.microsoft.com/office/drawing/2014/main" id="{17A3B77F-0F3F-4C23-B8D9-58F558B13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0" name="Oval 112">
                <a:extLst>
                  <a:ext uri="{FF2B5EF4-FFF2-40B4-BE49-F238E27FC236}">
                    <a16:creationId xmlns:a16="http://schemas.microsoft.com/office/drawing/2014/main" id="{4F5E44EE-C085-44A9-B418-A4D9ACE36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1" name="Oval 113">
                <a:extLst>
                  <a:ext uri="{FF2B5EF4-FFF2-40B4-BE49-F238E27FC236}">
                    <a16:creationId xmlns:a16="http://schemas.microsoft.com/office/drawing/2014/main" id="{658CEEA9-4E74-496B-B486-2EE50C14E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642" name="AutoShape 114">
            <a:extLst>
              <a:ext uri="{FF2B5EF4-FFF2-40B4-BE49-F238E27FC236}">
                <a16:creationId xmlns:a16="http://schemas.microsoft.com/office/drawing/2014/main" id="{6D04DF59-840B-408E-BEC9-44E42EBD446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04850" y="4870450"/>
            <a:ext cx="439738" cy="850900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643" name="Group 115">
            <a:extLst>
              <a:ext uri="{FF2B5EF4-FFF2-40B4-BE49-F238E27FC236}">
                <a16:creationId xmlns:a16="http://schemas.microsoft.com/office/drawing/2014/main" id="{FB917A7F-14D6-4E2C-9529-8DF50395315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327650"/>
            <a:ext cx="1111250" cy="908050"/>
            <a:chOff x="1442" y="618"/>
            <a:chExt cx="998" cy="816"/>
          </a:xfrm>
        </p:grpSpPr>
        <p:sp>
          <p:nvSpPr>
            <p:cNvPr id="22644" name="Oval 116">
              <a:extLst>
                <a:ext uri="{FF2B5EF4-FFF2-40B4-BE49-F238E27FC236}">
                  <a16:creationId xmlns:a16="http://schemas.microsoft.com/office/drawing/2014/main" id="{EA8C2100-E23B-4010-8CFD-9018766FF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45" name="Group 117">
              <a:extLst>
                <a:ext uri="{FF2B5EF4-FFF2-40B4-BE49-F238E27FC236}">
                  <a16:creationId xmlns:a16="http://schemas.microsoft.com/office/drawing/2014/main" id="{F5EF8B84-04A1-40EE-B622-E8794D7F43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46" name="Oval 118">
                <a:extLst>
                  <a:ext uri="{FF2B5EF4-FFF2-40B4-BE49-F238E27FC236}">
                    <a16:creationId xmlns:a16="http://schemas.microsoft.com/office/drawing/2014/main" id="{54DE7292-C4A3-4FE5-8819-967715267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7" name="Oval 119">
                <a:extLst>
                  <a:ext uri="{FF2B5EF4-FFF2-40B4-BE49-F238E27FC236}">
                    <a16:creationId xmlns:a16="http://schemas.microsoft.com/office/drawing/2014/main" id="{45848A0C-0DF8-4A6E-9762-86115E486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8" name="Oval 120">
                <a:extLst>
                  <a:ext uri="{FF2B5EF4-FFF2-40B4-BE49-F238E27FC236}">
                    <a16:creationId xmlns:a16="http://schemas.microsoft.com/office/drawing/2014/main" id="{B13B3CD9-55AC-4560-8FB2-729CBC249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49" name="Group 121">
            <a:extLst>
              <a:ext uri="{FF2B5EF4-FFF2-40B4-BE49-F238E27FC236}">
                <a16:creationId xmlns:a16="http://schemas.microsoft.com/office/drawing/2014/main" id="{E3E57893-0C66-47AE-9816-C24A4BE24912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852738"/>
            <a:ext cx="1111250" cy="908050"/>
            <a:chOff x="1442" y="618"/>
            <a:chExt cx="998" cy="816"/>
          </a:xfrm>
        </p:grpSpPr>
        <p:sp>
          <p:nvSpPr>
            <p:cNvPr id="22650" name="Oval 122">
              <a:extLst>
                <a:ext uri="{FF2B5EF4-FFF2-40B4-BE49-F238E27FC236}">
                  <a16:creationId xmlns:a16="http://schemas.microsoft.com/office/drawing/2014/main" id="{9E2663FF-16F5-4B7A-8237-43561102E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51" name="Group 123">
              <a:extLst>
                <a:ext uri="{FF2B5EF4-FFF2-40B4-BE49-F238E27FC236}">
                  <a16:creationId xmlns:a16="http://schemas.microsoft.com/office/drawing/2014/main" id="{1D0BEE1A-F5FB-43A1-9F8A-C5C64CB9FB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52" name="Oval 124">
                <a:extLst>
                  <a:ext uri="{FF2B5EF4-FFF2-40B4-BE49-F238E27FC236}">
                    <a16:creationId xmlns:a16="http://schemas.microsoft.com/office/drawing/2014/main" id="{2CB63F15-DC5E-46D3-A840-9C7FE1F1A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3" name="Oval 125">
                <a:extLst>
                  <a:ext uri="{FF2B5EF4-FFF2-40B4-BE49-F238E27FC236}">
                    <a16:creationId xmlns:a16="http://schemas.microsoft.com/office/drawing/2014/main" id="{9477D94F-40D6-487C-9712-2881DC7E5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4" name="Oval 126">
                <a:extLst>
                  <a:ext uri="{FF2B5EF4-FFF2-40B4-BE49-F238E27FC236}">
                    <a16:creationId xmlns:a16="http://schemas.microsoft.com/office/drawing/2014/main" id="{BA5D10F2-29A3-4694-9F91-18BD8AB69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55" name="Group 127">
            <a:extLst>
              <a:ext uri="{FF2B5EF4-FFF2-40B4-BE49-F238E27FC236}">
                <a16:creationId xmlns:a16="http://schemas.microsoft.com/office/drawing/2014/main" id="{ADD4DC23-BC9D-4FAF-A019-C80ABFC6643E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797425"/>
            <a:ext cx="1111250" cy="908050"/>
            <a:chOff x="1442" y="618"/>
            <a:chExt cx="998" cy="816"/>
          </a:xfrm>
        </p:grpSpPr>
        <p:sp>
          <p:nvSpPr>
            <p:cNvPr id="22656" name="Oval 128">
              <a:extLst>
                <a:ext uri="{FF2B5EF4-FFF2-40B4-BE49-F238E27FC236}">
                  <a16:creationId xmlns:a16="http://schemas.microsoft.com/office/drawing/2014/main" id="{1F8F9D30-B2F2-4E5A-8CA4-98B3D0F0B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57" name="Group 129">
              <a:extLst>
                <a:ext uri="{FF2B5EF4-FFF2-40B4-BE49-F238E27FC236}">
                  <a16:creationId xmlns:a16="http://schemas.microsoft.com/office/drawing/2014/main" id="{8AE90485-3D80-4CBD-92FA-52BE12C53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58" name="Oval 130">
                <a:extLst>
                  <a:ext uri="{FF2B5EF4-FFF2-40B4-BE49-F238E27FC236}">
                    <a16:creationId xmlns:a16="http://schemas.microsoft.com/office/drawing/2014/main" id="{355409D9-9556-444B-9142-5DB8D43C6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9" name="Oval 131">
                <a:extLst>
                  <a:ext uri="{FF2B5EF4-FFF2-40B4-BE49-F238E27FC236}">
                    <a16:creationId xmlns:a16="http://schemas.microsoft.com/office/drawing/2014/main" id="{34FE5CEE-6CF0-4B6D-B8D9-C5368B2EF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0" name="Oval 132">
                <a:extLst>
                  <a:ext uri="{FF2B5EF4-FFF2-40B4-BE49-F238E27FC236}">
                    <a16:creationId xmlns:a16="http://schemas.microsoft.com/office/drawing/2014/main" id="{EFEC85C6-B2FF-4FC3-A940-470680C82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661" name="AutoShape 133">
            <a:extLst>
              <a:ext uri="{FF2B5EF4-FFF2-40B4-BE49-F238E27FC236}">
                <a16:creationId xmlns:a16="http://schemas.microsoft.com/office/drawing/2014/main" id="{159290F7-3504-4777-8C81-D1FC3B87A7B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24213" y="5319713"/>
            <a:ext cx="439737" cy="850900"/>
          </a:xfrm>
          <a:prstGeom prst="moon">
            <a:avLst>
              <a:gd name="adj" fmla="val 77861"/>
            </a:avLst>
          </a:prstGeom>
          <a:solidFill>
            <a:srgbClr val="808080"/>
          </a:solidFill>
          <a:ln w="5715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662" name="Group 134">
            <a:extLst>
              <a:ext uri="{FF2B5EF4-FFF2-40B4-BE49-F238E27FC236}">
                <a16:creationId xmlns:a16="http://schemas.microsoft.com/office/drawing/2014/main" id="{87CDAFCF-F3DE-40F2-AB53-7656060224D4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4797425"/>
            <a:ext cx="893762" cy="981075"/>
            <a:chOff x="2666" y="527"/>
            <a:chExt cx="908" cy="998"/>
          </a:xfrm>
        </p:grpSpPr>
        <p:sp>
          <p:nvSpPr>
            <p:cNvPr id="22663" name="Rectangle 135">
              <a:extLst>
                <a:ext uri="{FF2B5EF4-FFF2-40B4-BE49-F238E27FC236}">
                  <a16:creationId xmlns:a16="http://schemas.microsoft.com/office/drawing/2014/main" id="{7E0532F3-5F63-4CB2-8115-C242864CE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4" name="Freeform 136">
              <a:extLst>
                <a:ext uri="{FF2B5EF4-FFF2-40B4-BE49-F238E27FC236}">
                  <a16:creationId xmlns:a16="http://schemas.microsoft.com/office/drawing/2014/main" id="{67B44D6A-5ACA-4194-BF7A-DD0A58B67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5" name="AutoShape 137">
              <a:extLst>
                <a:ext uri="{FF2B5EF4-FFF2-40B4-BE49-F238E27FC236}">
                  <a16:creationId xmlns:a16="http://schemas.microsoft.com/office/drawing/2014/main" id="{0E8F6045-5601-4656-BA68-48981107A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6" name="Freeform 138">
              <a:extLst>
                <a:ext uri="{FF2B5EF4-FFF2-40B4-BE49-F238E27FC236}">
                  <a16:creationId xmlns:a16="http://schemas.microsoft.com/office/drawing/2014/main" id="{DDA5B497-F386-4DDA-91B4-E903A6757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7" name="Freeform 139">
              <a:extLst>
                <a:ext uri="{FF2B5EF4-FFF2-40B4-BE49-F238E27FC236}">
                  <a16:creationId xmlns:a16="http://schemas.microsoft.com/office/drawing/2014/main" id="{6E122B95-C921-463B-8E52-95029CF42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8" name="Freeform 140">
              <a:extLst>
                <a:ext uri="{FF2B5EF4-FFF2-40B4-BE49-F238E27FC236}">
                  <a16:creationId xmlns:a16="http://schemas.microsoft.com/office/drawing/2014/main" id="{53947B23-8A11-4D4E-A8EF-776670290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9" name="Freeform 141">
              <a:extLst>
                <a:ext uri="{FF2B5EF4-FFF2-40B4-BE49-F238E27FC236}">
                  <a16:creationId xmlns:a16="http://schemas.microsoft.com/office/drawing/2014/main" id="{1E8D947D-B904-4FED-9523-8122CFFA5C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0" name="Freeform 142">
              <a:extLst>
                <a:ext uri="{FF2B5EF4-FFF2-40B4-BE49-F238E27FC236}">
                  <a16:creationId xmlns:a16="http://schemas.microsoft.com/office/drawing/2014/main" id="{463BE9A8-9AE4-4F1F-9C70-BC870252228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1" name="Freeform 143">
              <a:extLst>
                <a:ext uri="{FF2B5EF4-FFF2-40B4-BE49-F238E27FC236}">
                  <a16:creationId xmlns:a16="http://schemas.microsoft.com/office/drawing/2014/main" id="{FD6AD3E3-0421-4B18-983B-EA5615BB6F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72" name="Group 144">
            <a:extLst>
              <a:ext uri="{FF2B5EF4-FFF2-40B4-BE49-F238E27FC236}">
                <a16:creationId xmlns:a16="http://schemas.microsoft.com/office/drawing/2014/main" id="{AFCD4407-273B-4928-9902-A93E63E9E15B}"/>
              </a:ext>
            </a:extLst>
          </p:cNvPr>
          <p:cNvGrpSpPr>
            <a:grpSpLocks/>
          </p:cNvGrpSpPr>
          <p:nvPr/>
        </p:nvGrpSpPr>
        <p:grpSpPr bwMode="auto">
          <a:xfrm>
            <a:off x="4560888" y="5319713"/>
            <a:ext cx="1111250" cy="908050"/>
            <a:chOff x="1442" y="618"/>
            <a:chExt cx="998" cy="816"/>
          </a:xfrm>
        </p:grpSpPr>
        <p:sp>
          <p:nvSpPr>
            <p:cNvPr id="22673" name="Oval 145">
              <a:extLst>
                <a:ext uri="{FF2B5EF4-FFF2-40B4-BE49-F238E27FC236}">
                  <a16:creationId xmlns:a16="http://schemas.microsoft.com/office/drawing/2014/main" id="{61553C71-E3F0-4036-994E-271802EBD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74" name="Group 146">
              <a:extLst>
                <a:ext uri="{FF2B5EF4-FFF2-40B4-BE49-F238E27FC236}">
                  <a16:creationId xmlns:a16="http://schemas.microsoft.com/office/drawing/2014/main" id="{816A5926-23AA-45C6-9E2E-2E707939E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75" name="Oval 147">
                <a:extLst>
                  <a:ext uri="{FF2B5EF4-FFF2-40B4-BE49-F238E27FC236}">
                    <a16:creationId xmlns:a16="http://schemas.microsoft.com/office/drawing/2014/main" id="{588F4192-3B27-40A3-9803-AF1A01F4B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6" name="Oval 148">
                <a:extLst>
                  <a:ext uri="{FF2B5EF4-FFF2-40B4-BE49-F238E27FC236}">
                    <a16:creationId xmlns:a16="http://schemas.microsoft.com/office/drawing/2014/main" id="{88C97BCE-9577-4D59-88CE-8F474BC37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7" name="Oval 149">
                <a:extLst>
                  <a:ext uri="{FF2B5EF4-FFF2-40B4-BE49-F238E27FC236}">
                    <a16:creationId xmlns:a16="http://schemas.microsoft.com/office/drawing/2014/main" id="{933127AD-1886-4063-B524-54F5A65BA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78" name="Group 150">
            <a:extLst>
              <a:ext uri="{FF2B5EF4-FFF2-40B4-BE49-F238E27FC236}">
                <a16:creationId xmlns:a16="http://schemas.microsoft.com/office/drawing/2014/main" id="{DBBB679F-DFCE-4DD2-988C-D737D3EB249F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2854325"/>
            <a:ext cx="1111250" cy="908050"/>
            <a:chOff x="1442" y="618"/>
            <a:chExt cx="998" cy="816"/>
          </a:xfrm>
        </p:grpSpPr>
        <p:sp>
          <p:nvSpPr>
            <p:cNvPr id="22679" name="Oval 151">
              <a:extLst>
                <a:ext uri="{FF2B5EF4-FFF2-40B4-BE49-F238E27FC236}">
                  <a16:creationId xmlns:a16="http://schemas.microsoft.com/office/drawing/2014/main" id="{636ABEA0-D628-4C8F-8163-93B35F20F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80" name="Group 152">
              <a:extLst>
                <a:ext uri="{FF2B5EF4-FFF2-40B4-BE49-F238E27FC236}">
                  <a16:creationId xmlns:a16="http://schemas.microsoft.com/office/drawing/2014/main" id="{1A34DAF6-E13C-45B1-935C-AEC5712C87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681" name="Oval 153">
                <a:extLst>
                  <a:ext uri="{FF2B5EF4-FFF2-40B4-BE49-F238E27FC236}">
                    <a16:creationId xmlns:a16="http://schemas.microsoft.com/office/drawing/2014/main" id="{B6B537B3-A239-40C3-939A-553221FA2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2" name="Oval 154">
                <a:extLst>
                  <a:ext uri="{FF2B5EF4-FFF2-40B4-BE49-F238E27FC236}">
                    <a16:creationId xmlns:a16="http://schemas.microsoft.com/office/drawing/2014/main" id="{A31D2707-AE37-44F9-9B66-0491D6957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3" name="Oval 155">
                <a:extLst>
                  <a:ext uri="{FF2B5EF4-FFF2-40B4-BE49-F238E27FC236}">
                    <a16:creationId xmlns:a16="http://schemas.microsoft.com/office/drawing/2014/main" id="{8E4F8D27-66AC-4DDF-88ED-D3B3BEF28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84" name="Group 156">
            <a:extLst>
              <a:ext uri="{FF2B5EF4-FFF2-40B4-BE49-F238E27FC236}">
                <a16:creationId xmlns:a16="http://schemas.microsoft.com/office/drawing/2014/main" id="{AA20718B-8EE4-4892-ACB8-F219F26B09FC}"/>
              </a:ext>
            </a:extLst>
          </p:cNvPr>
          <p:cNvGrpSpPr>
            <a:grpSpLocks/>
          </p:cNvGrpSpPr>
          <p:nvPr/>
        </p:nvGrpSpPr>
        <p:grpSpPr bwMode="auto">
          <a:xfrm>
            <a:off x="4752975" y="3298825"/>
            <a:ext cx="893763" cy="981075"/>
            <a:chOff x="2666" y="527"/>
            <a:chExt cx="908" cy="998"/>
          </a:xfrm>
        </p:grpSpPr>
        <p:sp>
          <p:nvSpPr>
            <p:cNvPr id="22685" name="Rectangle 157">
              <a:extLst>
                <a:ext uri="{FF2B5EF4-FFF2-40B4-BE49-F238E27FC236}">
                  <a16:creationId xmlns:a16="http://schemas.microsoft.com/office/drawing/2014/main" id="{2B221E3A-486E-4534-BD65-8DDCECC1D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86" name="Freeform 158">
              <a:extLst>
                <a:ext uri="{FF2B5EF4-FFF2-40B4-BE49-F238E27FC236}">
                  <a16:creationId xmlns:a16="http://schemas.microsoft.com/office/drawing/2014/main" id="{EC2EA985-3B67-43C6-B2B3-7C85FB3F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7" name="AutoShape 159">
              <a:extLst>
                <a:ext uri="{FF2B5EF4-FFF2-40B4-BE49-F238E27FC236}">
                  <a16:creationId xmlns:a16="http://schemas.microsoft.com/office/drawing/2014/main" id="{D9F78F24-193B-4745-B9E7-45EB066A4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88" name="Freeform 160">
              <a:extLst>
                <a:ext uri="{FF2B5EF4-FFF2-40B4-BE49-F238E27FC236}">
                  <a16:creationId xmlns:a16="http://schemas.microsoft.com/office/drawing/2014/main" id="{9F160E39-3F7B-4693-9E98-50B086FEF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9" name="Freeform 161">
              <a:extLst>
                <a:ext uri="{FF2B5EF4-FFF2-40B4-BE49-F238E27FC236}">
                  <a16:creationId xmlns:a16="http://schemas.microsoft.com/office/drawing/2014/main" id="{4AADF435-DFDD-4D9E-9D22-E1162B5BF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0" name="Freeform 162">
              <a:extLst>
                <a:ext uri="{FF2B5EF4-FFF2-40B4-BE49-F238E27FC236}">
                  <a16:creationId xmlns:a16="http://schemas.microsoft.com/office/drawing/2014/main" id="{9E2C2F37-016B-4E4A-9F81-D3B41D851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1" name="Freeform 163">
              <a:extLst>
                <a:ext uri="{FF2B5EF4-FFF2-40B4-BE49-F238E27FC236}">
                  <a16:creationId xmlns:a16="http://schemas.microsoft.com/office/drawing/2014/main" id="{CD6F52F6-9D80-4292-8A18-E7C183FAB35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2" name="Freeform 164">
              <a:extLst>
                <a:ext uri="{FF2B5EF4-FFF2-40B4-BE49-F238E27FC236}">
                  <a16:creationId xmlns:a16="http://schemas.microsoft.com/office/drawing/2014/main" id="{559600A0-2A9A-4E93-AA30-FF881CEA751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3" name="Freeform 165">
              <a:extLst>
                <a:ext uri="{FF2B5EF4-FFF2-40B4-BE49-F238E27FC236}">
                  <a16:creationId xmlns:a16="http://schemas.microsoft.com/office/drawing/2014/main" id="{2D5FFABB-DC57-45A0-B123-3F8619618A4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94" name="Group 166">
            <a:extLst>
              <a:ext uri="{FF2B5EF4-FFF2-40B4-BE49-F238E27FC236}">
                <a16:creationId xmlns:a16="http://schemas.microsoft.com/office/drawing/2014/main" id="{DFD220FB-F864-48EF-818C-2443D2BBFC5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4325"/>
            <a:ext cx="1438275" cy="1373188"/>
            <a:chOff x="3800" y="1752"/>
            <a:chExt cx="998" cy="953"/>
          </a:xfrm>
        </p:grpSpPr>
        <p:grpSp>
          <p:nvGrpSpPr>
            <p:cNvPr id="22695" name="Group 167">
              <a:extLst>
                <a:ext uri="{FF2B5EF4-FFF2-40B4-BE49-F238E27FC236}">
                  <a16:creationId xmlns:a16="http://schemas.microsoft.com/office/drawing/2014/main" id="{5FD76108-4884-49F6-99CE-3E962B934D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544"/>
              <a:chOff x="1442" y="618"/>
              <a:chExt cx="998" cy="816"/>
            </a:xfrm>
          </p:grpSpPr>
          <p:sp>
            <p:nvSpPr>
              <p:cNvPr id="22696" name="Oval 168">
                <a:extLst>
                  <a:ext uri="{FF2B5EF4-FFF2-40B4-BE49-F238E27FC236}">
                    <a16:creationId xmlns:a16="http://schemas.microsoft.com/office/drawing/2014/main" id="{E4EED0F1-0CE1-43D0-A7D0-C81C41F5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97" name="Group 169">
                <a:extLst>
                  <a:ext uri="{FF2B5EF4-FFF2-40B4-BE49-F238E27FC236}">
                    <a16:creationId xmlns:a16="http://schemas.microsoft.com/office/drawing/2014/main" id="{07C36D8B-8E25-463E-9B35-42CD61EE30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2698" name="Oval 170">
                  <a:extLst>
                    <a:ext uri="{FF2B5EF4-FFF2-40B4-BE49-F238E27FC236}">
                      <a16:creationId xmlns:a16="http://schemas.microsoft.com/office/drawing/2014/main" id="{EA16A718-5BFF-49DA-9A64-1FD902DAA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99" name="Oval 171">
                  <a:extLst>
                    <a:ext uri="{FF2B5EF4-FFF2-40B4-BE49-F238E27FC236}">
                      <a16:creationId xmlns:a16="http://schemas.microsoft.com/office/drawing/2014/main" id="{89DB2A6B-0D7A-4206-B51A-6C9F9FD96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00" name="Oval 172">
                  <a:extLst>
                    <a:ext uri="{FF2B5EF4-FFF2-40B4-BE49-F238E27FC236}">
                      <a16:creationId xmlns:a16="http://schemas.microsoft.com/office/drawing/2014/main" id="{DD67303E-F302-4E19-BE15-DFAF9C83AB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701" name="Freeform 173">
              <a:extLst>
                <a:ext uri="{FF2B5EF4-FFF2-40B4-BE49-F238E27FC236}">
                  <a16:creationId xmlns:a16="http://schemas.microsoft.com/office/drawing/2014/main" id="{FD052A54-BFF0-4CDD-85E5-0B108E16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2" name="Freeform 174">
              <a:extLst>
                <a:ext uri="{FF2B5EF4-FFF2-40B4-BE49-F238E27FC236}">
                  <a16:creationId xmlns:a16="http://schemas.microsoft.com/office/drawing/2014/main" id="{AA13EC32-232F-4102-9B1F-7052C829D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34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3" name="Freeform 175">
              <a:extLst>
                <a:ext uri="{FF2B5EF4-FFF2-40B4-BE49-F238E27FC236}">
                  <a16:creationId xmlns:a16="http://schemas.microsoft.com/office/drawing/2014/main" id="{9D1E5A48-BF48-426D-B0CC-80F4B5DC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387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4" name="Freeform 176">
              <a:extLst>
                <a:ext uri="{FF2B5EF4-FFF2-40B4-BE49-F238E27FC236}">
                  <a16:creationId xmlns:a16="http://schemas.microsoft.com/office/drawing/2014/main" id="{2ED46B13-8A52-4B3E-BDBC-02436FC8A9B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2296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5" name="Freeform 177">
              <a:extLst>
                <a:ext uri="{FF2B5EF4-FFF2-40B4-BE49-F238E27FC236}">
                  <a16:creationId xmlns:a16="http://schemas.microsoft.com/office/drawing/2014/main" id="{5EC34E08-A75D-41C6-BF85-5AEF5F129A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6" name="Freeform 178">
              <a:extLst>
                <a:ext uri="{FF2B5EF4-FFF2-40B4-BE49-F238E27FC236}">
                  <a16:creationId xmlns:a16="http://schemas.microsoft.com/office/drawing/2014/main" id="{B90EAB43-23E6-40DA-9706-02D44B05E0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62" y="2205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7" name="Freeform 179">
              <a:extLst>
                <a:ext uri="{FF2B5EF4-FFF2-40B4-BE49-F238E27FC236}">
                  <a16:creationId xmlns:a16="http://schemas.microsoft.com/office/drawing/2014/main" id="{89C00255-44BA-4DCD-8421-D5C6C5F6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247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8" name="Freeform 180">
              <a:extLst>
                <a:ext uri="{FF2B5EF4-FFF2-40B4-BE49-F238E27FC236}">
                  <a16:creationId xmlns:a16="http://schemas.microsoft.com/office/drawing/2014/main" id="{B80BB945-2C6F-4B9F-8BFE-B8859F25952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18" y="243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9" name="Freeform 181">
              <a:extLst>
                <a:ext uri="{FF2B5EF4-FFF2-40B4-BE49-F238E27FC236}">
                  <a16:creationId xmlns:a16="http://schemas.microsoft.com/office/drawing/2014/main" id="{B952F442-F7CA-41DB-A343-44E0919D4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523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10" name="Group 182">
            <a:extLst>
              <a:ext uri="{FF2B5EF4-FFF2-40B4-BE49-F238E27FC236}">
                <a16:creationId xmlns:a16="http://schemas.microsoft.com/office/drawing/2014/main" id="{A7171C6B-2766-47A1-9C2D-BA2CF53040C8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2854325"/>
            <a:ext cx="1438275" cy="1366838"/>
            <a:chOff x="4980" y="1752"/>
            <a:chExt cx="998" cy="948"/>
          </a:xfrm>
        </p:grpSpPr>
        <p:sp>
          <p:nvSpPr>
            <p:cNvPr id="22711" name="AutoShape 183">
              <a:extLst>
                <a:ext uri="{FF2B5EF4-FFF2-40B4-BE49-F238E27FC236}">
                  <a16:creationId xmlns:a16="http://schemas.microsoft.com/office/drawing/2014/main" id="{5D6667A1-4C0C-4973-ABDE-2E3D59AA87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931" y="2307"/>
              <a:ext cx="536" cy="249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12" name="AutoShape 184">
              <a:extLst>
                <a:ext uri="{FF2B5EF4-FFF2-40B4-BE49-F238E27FC236}">
                  <a16:creationId xmlns:a16="http://schemas.microsoft.com/office/drawing/2014/main" id="{E2E70670-01A3-4F4B-898C-1C077567AB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199" y="2304"/>
              <a:ext cx="539" cy="245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13" name="AutoShape 185">
              <a:extLst>
                <a:ext uri="{FF2B5EF4-FFF2-40B4-BE49-F238E27FC236}">
                  <a16:creationId xmlns:a16="http://schemas.microsoft.com/office/drawing/2014/main" id="{AF966211-0F70-4312-ADE1-025FD46F4F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476" y="2302"/>
              <a:ext cx="536" cy="249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14" name="Group 186">
              <a:extLst>
                <a:ext uri="{FF2B5EF4-FFF2-40B4-BE49-F238E27FC236}">
                  <a16:creationId xmlns:a16="http://schemas.microsoft.com/office/drawing/2014/main" id="{6D85A252-9D32-4B49-A61D-60A85C00D8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544"/>
              <a:chOff x="1442" y="618"/>
              <a:chExt cx="998" cy="816"/>
            </a:xfrm>
          </p:grpSpPr>
          <p:sp>
            <p:nvSpPr>
              <p:cNvPr id="22715" name="Oval 187">
                <a:extLst>
                  <a:ext uri="{FF2B5EF4-FFF2-40B4-BE49-F238E27FC236}">
                    <a16:creationId xmlns:a16="http://schemas.microsoft.com/office/drawing/2014/main" id="{7FEEA756-299F-4289-A0C2-21E3462AE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16" name="Group 188">
                <a:extLst>
                  <a:ext uri="{FF2B5EF4-FFF2-40B4-BE49-F238E27FC236}">
                    <a16:creationId xmlns:a16="http://schemas.microsoft.com/office/drawing/2014/main" id="{5B30BE51-CE01-4272-B34B-3B9410CBB8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2717" name="Oval 189">
                  <a:extLst>
                    <a:ext uri="{FF2B5EF4-FFF2-40B4-BE49-F238E27FC236}">
                      <a16:creationId xmlns:a16="http://schemas.microsoft.com/office/drawing/2014/main" id="{C287060B-B136-4060-9874-799E8D204B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18" name="Oval 190">
                  <a:extLst>
                    <a:ext uri="{FF2B5EF4-FFF2-40B4-BE49-F238E27FC236}">
                      <a16:creationId xmlns:a16="http://schemas.microsoft.com/office/drawing/2014/main" id="{146051DC-DBBB-47D9-8C9E-615AC2428F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19" name="Oval 191">
                  <a:extLst>
                    <a:ext uri="{FF2B5EF4-FFF2-40B4-BE49-F238E27FC236}">
                      <a16:creationId xmlns:a16="http://schemas.microsoft.com/office/drawing/2014/main" id="{7CB9C110-714B-4555-80A8-15F7079B8C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720" name="Group 192">
            <a:extLst>
              <a:ext uri="{FF2B5EF4-FFF2-40B4-BE49-F238E27FC236}">
                <a16:creationId xmlns:a16="http://schemas.microsoft.com/office/drawing/2014/main" id="{26B9F74E-8F31-43DC-A92F-953E0BFA331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797425"/>
            <a:ext cx="1438275" cy="1373188"/>
            <a:chOff x="3800" y="2976"/>
            <a:chExt cx="998" cy="953"/>
          </a:xfrm>
        </p:grpSpPr>
        <p:grpSp>
          <p:nvGrpSpPr>
            <p:cNvPr id="22721" name="Group 193">
              <a:extLst>
                <a:ext uri="{FF2B5EF4-FFF2-40B4-BE49-F238E27FC236}">
                  <a16:creationId xmlns:a16="http://schemas.microsoft.com/office/drawing/2014/main" id="{1575AE4E-7DA6-489C-9BBD-0B86B5D683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544"/>
              <a:chOff x="1442" y="618"/>
              <a:chExt cx="998" cy="816"/>
            </a:xfrm>
          </p:grpSpPr>
          <p:sp>
            <p:nvSpPr>
              <p:cNvPr id="22722" name="Oval 194">
                <a:extLst>
                  <a:ext uri="{FF2B5EF4-FFF2-40B4-BE49-F238E27FC236}">
                    <a16:creationId xmlns:a16="http://schemas.microsoft.com/office/drawing/2014/main" id="{B8C32345-77EF-48AD-AA50-0CD06837C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998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23" name="Group 195">
                <a:extLst>
                  <a:ext uri="{FF2B5EF4-FFF2-40B4-BE49-F238E27FC236}">
                    <a16:creationId xmlns:a16="http://schemas.microsoft.com/office/drawing/2014/main" id="{B5A357B0-213E-4BB8-9818-ADB9D2358D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6" y="618"/>
                <a:ext cx="771" cy="816"/>
                <a:chOff x="1578" y="618"/>
                <a:chExt cx="771" cy="816"/>
              </a:xfrm>
            </p:grpSpPr>
            <p:sp>
              <p:nvSpPr>
                <p:cNvPr id="22724" name="Oval 196">
                  <a:extLst>
                    <a:ext uri="{FF2B5EF4-FFF2-40B4-BE49-F238E27FC236}">
                      <a16:creationId xmlns:a16="http://schemas.microsoft.com/office/drawing/2014/main" id="{5E56F27F-17C5-414A-893F-3FD23EF1BF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25" name="Oval 197">
                  <a:extLst>
                    <a:ext uri="{FF2B5EF4-FFF2-40B4-BE49-F238E27FC236}">
                      <a16:creationId xmlns:a16="http://schemas.microsoft.com/office/drawing/2014/main" id="{0C970F0A-670E-40B2-9FDD-EDB9839B41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18"/>
                  <a:ext cx="408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26" name="Oval 198">
                  <a:extLst>
                    <a:ext uri="{FF2B5EF4-FFF2-40B4-BE49-F238E27FC236}">
                      <a16:creationId xmlns:a16="http://schemas.microsoft.com/office/drawing/2014/main" id="{060E271B-91F2-45C2-899C-32DE7D3CC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709"/>
                  <a:ext cx="363" cy="6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727" name="Oval 199">
              <a:extLst>
                <a:ext uri="{FF2B5EF4-FFF2-40B4-BE49-F238E27FC236}">
                  <a16:creationId xmlns:a16="http://schemas.microsoft.com/office/drawing/2014/main" id="{85FF6194-89BF-4CBA-9F26-0A1B60320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75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28" name="Oval 200">
              <a:extLst>
                <a:ext uri="{FF2B5EF4-FFF2-40B4-BE49-F238E27FC236}">
                  <a16:creationId xmlns:a16="http://schemas.microsoft.com/office/drawing/2014/main" id="{715D8C93-8F0C-4AFA-B987-DFAA94204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1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29" name="Oval 201">
              <a:extLst>
                <a:ext uri="{FF2B5EF4-FFF2-40B4-BE49-F238E27FC236}">
                  <a16:creationId xmlns:a16="http://schemas.microsoft.com/office/drawing/2014/main" id="{D202F44A-3218-4B6B-A85B-05BFB4B33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0" name="Oval 202">
              <a:extLst>
                <a:ext uri="{FF2B5EF4-FFF2-40B4-BE49-F238E27FC236}">
                  <a16:creationId xmlns:a16="http://schemas.microsoft.com/office/drawing/2014/main" id="{1957A5A9-F0E9-4E1B-86E5-8D9D16B68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1" name="Oval 203">
              <a:extLst>
                <a:ext uri="{FF2B5EF4-FFF2-40B4-BE49-F238E27FC236}">
                  <a16:creationId xmlns:a16="http://schemas.microsoft.com/office/drawing/2014/main" id="{F10E41F8-9662-4041-9A49-5585B9F15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612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2" name="Oval 204">
              <a:extLst>
                <a:ext uri="{FF2B5EF4-FFF2-40B4-BE49-F238E27FC236}">
                  <a16:creationId xmlns:a16="http://schemas.microsoft.com/office/drawing/2014/main" id="{F095F8D8-636F-4435-9045-A3FED45D4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79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3" name="Oval 205">
              <a:extLst>
                <a:ext uri="{FF2B5EF4-FFF2-40B4-BE49-F238E27FC236}">
                  <a16:creationId xmlns:a16="http://schemas.microsoft.com/office/drawing/2014/main" id="{D7730F80-4A46-40AA-9258-65C6ED0F8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430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4" name="Oval 206">
              <a:extLst>
                <a:ext uri="{FF2B5EF4-FFF2-40B4-BE49-F238E27FC236}">
                  <a16:creationId xmlns:a16="http://schemas.microsoft.com/office/drawing/2014/main" id="{3DA9788E-603A-4C4F-A266-A85DEDF5D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612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5" name="Oval 207">
              <a:extLst>
                <a:ext uri="{FF2B5EF4-FFF2-40B4-BE49-F238E27FC236}">
                  <a16:creationId xmlns:a16="http://schemas.microsoft.com/office/drawing/2014/main" id="{E602F6EC-C5D1-44DA-9A4E-CCC82A663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838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36" name="Group 208">
            <a:extLst>
              <a:ext uri="{FF2B5EF4-FFF2-40B4-BE49-F238E27FC236}">
                <a16:creationId xmlns:a16="http://schemas.microsoft.com/office/drawing/2014/main" id="{B56E580D-94FF-433A-A324-3F2139E30F22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4797425"/>
            <a:ext cx="1439863" cy="1439863"/>
            <a:chOff x="4980" y="2976"/>
            <a:chExt cx="999" cy="999"/>
          </a:xfrm>
        </p:grpSpPr>
        <p:sp>
          <p:nvSpPr>
            <p:cNvPr id="22737" name="Oval 209">
              <a:extLst>
                <a:ext uri="{FF2B5EF4-FFF2-40B4-BE49-F238E27FC236}">
                  <a16:creationId xmlns:a16="http://schemas.microsoft.com/office/drawing/2014/main" id="{269681F6-6AC3-4114-9810-763EC2EA0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01"/>
              <a:ext cx="544" cy="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8" name="Rectangle 210">
              <a:extLst>
                <a:ext uri="{FF2B5EF4-FFF2-40B4-BE49-F238E27FC236}">
                  <a16:creationId xmlns:a16="http://schemas.microsoft.com/office/drawing/2014/main" id="{1F488E16-988B-4C36-9337-C88E842B5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976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9" name="Rectangle 211">
              <a:extLst>
                <a:ext uri="{FF2B5EF4-FFF2-40B4-BE49-F238E27FC236}">
                  <a16:creationId xmlns:a16="http://schemas.microsoft.com/office/drawing/2014/main" id="{DC2EF889-36AE-451E-B280-C2F7007BC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3793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40" name="Group 212">
              <a:extLst>
                <a:ext uri="{FF2B5EF4-FFF2-40B4-BE49-F238E27FC236}">
                  <a16:creationId xmlns:a16="http://schemas.microsoft.com/office/drawing/2014/main" id="{4521A814-43CE-4B06-A9E0-0AEB8C45792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2741" name="Rectangle 213">
                <a:extLst>
                  <a:ext uri="{FF2B5EF4-FFF2-40B4-BE49-F238E27FC236}">
                    <a16:creationId xmlns:a16="http://schemas.microsoft.com/office/drawing/2014/main" id="{1511A57A-3D07-459F-874D-325423FB0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42" name="Rectangle 214">
                <a:extLst>
                  <a:ext uri="{FF2B5EF4-FFF2-40B4-BE49-F238E27FC236}">
                    <a16:creationId xmlns:a16="http://schemas.microsoft.com/office/drawing/2014/main" id="{EA153306-85EC-41BA-BABB-A4E4C0B5A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743" name="Rectangle 215">
              <a:extLst>
                <a:ext uri="{FF2B5EF4-FFF2-40B4-BE49-F238E27FC236}">
                  <a16:creationId xmlns:a16="http://schemas.microsoft.com/office/drawing/2014/main" id="{A679A3C2-B29F-427D-BE22-46BAF1E9F1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22" y="3095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4" name="Rectangle 216">
              <a:extLst>
                <a:ext uri="{FF2B5EF4-FFF2-40B4-BE49-F238E27FC236}">
                  <a16:creationId xmlns:a16="http://schemas.microsoft.com/office/drawing/2014/main" id="{AF803DA9-248B-4B35-B003-D43C43547D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144" y="3672"/>
              <a:ext cx="91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45" name="Group 217">
              <a:extLst>
                <a:ext uri="{FF2B5EF4-FFF2-40B4-BE49-F238E27FC236}">
                  <a16:creationId xmlns:a16="http://schemas.microsoft.com/office/drawing/2014/main" id="{3423207C-DC99-4290-A4E6-8867DF419A34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5434" y="2976"/>
              <a:ext cx="91" cy="999"/>
              <a:chOff x="5569" y="3112"/>
              <a:chExt cx="91" cy="999"/>
            </a:xfrm>
          </p:grpSpPr>
          <p:sp>
            <p:nvSpPr>
              <p:cNvPr id="22746" name="Rectangle 218">
                <a:extLst>
                  <a:ext uri="{FF2B5EF4-FFF2-40B4-BE49-F238E27FC236}">
                    <a16:creationId xmlns:a16="http://schemas.microsoft.com/office/drawing/2014/main" id="{A61DB9F4-CB81-4575-9849-02EC1656D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112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47" name="Rectangle 219">
                <a:extLst>
                  <a:ext uri="{FF2B5EF4-FFF2-40B4-BE49-F238E27FC236}">
                    <a16:creationId xmlns:a16="http://schemas.microsoft.com/office/drawing/2014/main" id="{1431D3A5-5CC5-4144-B9BB-30604B331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929"/>
                <a:ext cx="91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58" name="Group 230">
            <a:extLst>
              <a:ext uri="{FF2B5EF4-FFF2-40B4-BE49-F238E27FC236}">
                <a16:creationId xmlns:a16="http://schemas.microsoft.com/office/drawing/2014/main" id="{EEE27B45-889E-49E3-AAE5-C80DF89590A3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3246438"/>
            <a:ext cx="1046162" cy="1042987"/>
            <a:chOff x="262" y="530"/>
            <a:chExt cx="994" cy="992"/>
          </a:xfrm>
        </p:grpSpPr>
        <p:sp>
          <p:nvSpPr>
            <p:cNvPr id="22759" name="Freeform 231">
              <a:extLst>
                <a:ext uri="{FF2B5EF4-FFF2-40B4-BE49-F238E27FC236}">
                  <a16:creationId xmlns:a16="http://schemas.microsoft.com/office/drawing/2014/main" id="{DF05E6B6-B08C-49DA-AA23-413A6C23A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60" name="Oval 232">
              <a:extLst>
                <a:ext uri="{FF2B5EF4-FFF2-40B4-BE49-F238E27FC236}">
                  <a16:creationId xmlns:a16="http://schemas.microsoft.com/office/drawing/2014/main" id="{4C2A8D85-B8DA-418B-8DD5-833BCB893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83" name="Group 255">
            <a:extLst>
              <a:ext uri="{FF2B5EF4-FFF2-40B4-BE49-F238E27FC236}">
                <a16:creationId xmlns:a16="http://schemas.microsoft.com/office/drawing/2014/main" id="{5AF42266-8261-4A9D-9C4E-B20C9191E2C6}"/>
              </a:ext>
            </a:extLst>
          </p:cNvPr>
          <p:cNvGrpSpPr>
            <a:grpSpLocks/>
          </p:cNvGrpSpPr>
          <p:nvPr/>
        </p:nvGrpSpPr>
        <p:grpSpPr bwMode="auto">
          <a:xfrm>
            <a:off x="4751388" y="3297238"/>
            <a:ext cx="893762" cy="981075"/>
            <a:chOff x="2666" y="527"/>
            <a:chExt cx="908" cy="998"/>
          </a:xfrm>
        </p:grpSpPr>
        <p:sp>
          <p:nvSpPr>
            <p:cNvPr id="22784" name="Rectangle 256">
              <a:extLst>
                <a:ext uri="{FF2B5EF4-FFF2-40B4-BE49-F238E27FC236}">
                  <a16:creationId xmlns:a16="http://schemas.microsoft.com/office/drawing/2014/main" id="{4AF96CAF-7FCD-44AB-B0D4-53FB6E78A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89"/>
              <a:ext cx="9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5" name="Freeform 257">
              <a:extLst>
                <a:ext uri="{FF2B5EF4-FFF2-40B4-BE49-F238E27FC236}">
                  <a16:creationId xmlns:a16="http://schemas.microsoft.com/office/drawing/2014/main" id="{209D5B2E-C0AA-43E0-9A30-0AC614901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527"/>
              <a:ext cx="45" cy="862"/>
            </a:xfrm>
            <a:custGeom>
              <a:avLst/>
              <a:gdLst>
                <a:gd name="T0" fmla="*/ 0 w 90"/>
                <a:gd name="T1" fmla="*/ 862 h 862"/>
                <a:gd name="T2" fmla="*/ 0 w 90"/>
                <a:gd name="T3" fmla="*/ 91 h 862"/>
                <a:gd name="T4" fmla="*/ 45 w 90"/>
                <a:gd name="T5" fmla="*/ 0 h 862"/>
                <a:gd name="T6" fmla="*/ 90 w 90"/>
                <a:gd name="T7" fmla="*/ 91 h 862"/>
                <a:gd name="T8" fmla="*/ 90 w 90"/>
                <a:gd name="T9" fmla="*/ 862 h 862"/>
                <a:gd name="T10" fmla="*/ 0 w 90"/>
                <a:gd name="T11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62">
                  <a:moveTo>
                    <a:pt x="0" y="862"/>
                  </a:moveTo>
                  <a:lnTo>
                    <a:pt x="0" y="91"/>
                  </a:lnTo>
                  <a:lnTo>
                    <a:pt x="45" y="0"/>
                  </a:lnTo>
                  <a:lnTo>
                    <a:pt x="90" y="91"/>
                  </a:lnTo>
                  <a:lnTo>
                    <a:pt x="90" y="862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6" name="AutoShape 258">
              <a:extLst>
                <a:ext uri="{FF2B5EF4-FFF2-40B4-BE49-F238E27FC236}">
                  <a16:creationId xmlns:a16="http://schemas.microsoft.com/office/drawing/2014/main" id="{CA71118E-F822-4CF6-B0E3-C52FF45A4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908" cy="862"/>
            </a:xfrm>
            <a:custGeom>
              <a:avLst/>
              <a:gdLst>
                <a:gd name="G0" fmla="+- 35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5"/>
                <a:gd name="G18" fmla="*/ 35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35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35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82 w 21600"/>
                <a:gd name="T15" fmla="*/ 10800 h 21600"/>
                <a:gd name="T16" fmla="*/ 10800 w 21600"/>
                <a:gd name="T17" fmla="*/ 10765 h 21600"/>
                <a:gd name="T18" fmla="*/ 1621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65" y="10800"/>
                  </a:moveTo>
                  <a:cubicBezTo>
                    <a:pt x="10765" y="10780"/>
                    <a:pt x="10780" y="10765"/>
                    <a:pt x="10800" y="10765"/>
                  </a:cubicBezTo>
                  <a:cubicBezTo>
                    <a:pt x="10819" y="10765"/>
                    <a:pt x="10835" y="10780"/>
                    <a:pt x="10835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7" name="Freeform 259">
              <a:extLst>
                <a:ext uri="{FF2B5EF4-FFF2-40B4-BE49-F238E27FC236}">
                  <a16:creationId xmlns:a16="http://schemas.microsoft.com/office/drawing/2014/main" id="{0A4E8FDB-0F05-4BBC-8D5B-816AB35FE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8" name="Freeform 260">
              <a:extLst>
                <a:ext uri="{FF2B5EF4-FFF2-40B4-BE49-F238E27FC236}">
                  <a16:creationId xmlns:a16="http://schemas.microsoft.com/office/drawing/2014/main" id="{8842BC54-7D0D-4A18-815F-C9A8D1E90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9" name="Freeform 261">
              <a:extLst>
                <a:ext uri="{FF2B5EF4-FFF2-40B4-BE49-F238E27FC236}">
                  <a16:creationId xmlns:a16="http://schemas.microsoft.com/office/drawing/2014/main" id="{E321479D-366D-429F-9C5F-CB89BA4BA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0" name="Freeform 262">
              <a:extLst>
                <a:ext uri="{FF2B5EF4-FFF2-40B4-BE49-F238E27FC236}">
                  <a16:creationId xmlns:a16="http://schemas.microsoft.com/office/drawing/2014/main" id="{85F64D01-68B7-4726-BE2A-57FF4DB84F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1071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1" name="Freeform 263">
              <a:extLst>
                <a:ext uri="{FF2B5EF4-FFF2-40B4-BE49-F238E27FC236}">
                  <a16:creationId xmlns:a16="http://schemas.microsoft.com/office/drawing/2014/main" id="{191E422B-19B0-4BEC-BE35-4FCFD8FBCD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1298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2" name="Freeform 264">
              <a:extLst>
                <a:ext uri="{FF2B5EF4-FFF2-40B4-BE49-F238E27FC236}">
                  <a16:creationId xmlns:a16="http://schemas.microsoft.com/office/drawing/2014/main" id="{C6C64370-C17D-4D66-8F04-11AF3B46E5D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8" y="1162"/>
              <a:ext cx="45" cy="182"/>
            </a:xfrm>
            <a:custGeom>
              <a:avLst/>
              <a:gdLst>
                <a:gd name="T0" fmla="*/ 181 w 362"/>
                <a:gd name="T1" fmla="*/ 0 h 1225"/>
                <a:gd name="T2" fmla="*/ 0 w 362"/>
                <a:gd name="T3" fmla="*/ 998 h 1225"/>
                <a:gd name="T4" fmla="*/ 181 w 362"/>
                <a:gd name="T5" fmla="*/ 1225 h 1225"/>
                <a:gd name="T6" fmla="*/ 362 w 362"/>
                <a:gd name="T7" fmla="*/ 998 h 1225"/>
                <a:gd name="T8" fmla="*/ 181 w 362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225">
                  <a:moveTo>
                    <a:pt x="181" y="0"/>
                  </a:moveTo>
                  <a:cubicBezTo>
                    <a:pt x="121" y="0"/>
                    <a:pt x="0" y="794"/>
                    <a:pt x="0" y="998"/>
                  </a:cubicBezTo>
                  <a:cubicBezTo>
                    <a:pt x="0" y="1202"/>
                    <a:pt x="121" y="1225"/>
                    <a:pt x="181" y="1225"/>
                  </a:cubicBezTo>
                  <a:cubicBezTo>
                    <a:pt x="241" y="1225"/>
                    <a:pt x="362" y="1202"/>
                    <a:pt x="362" y="998"/>
                  </a:cubicBezTo>
                  <a:cubicBezTo>
                    <a:pt x="362" y="794"/>
                    <a:pt x="24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3" name="Group 265">
            <a:extLst>
              <a:ext uri="{FF2B5EF4-FFF2-40B4-BE49-F238E27FC236}">
                <a16:creationId xmlns:a16="http://schemas.microsoft.com/office/drawing/2014/main" id="{CCE7A626-BA3E-4928-928D-AF24B465B858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3249613"/>
            <a:ext cx="1046162" cy="1042987"/>
            <a:chOff x="262" y="530"/>
            <a:chExt cx="994" cy="992"/>
          </a:xfrm>
        </p:grpSpPr>
        <p:sp>
          <p:nvSpPr>
            <p:cNvPr id="22794" name="Freeform 266">
              <a:extLst>
                <a:ext uri="{FF2B5EF4-FFF2-40B4-BE49-F238E27FC236}">
                  <a16:creationId xmlns:a16="http://schemas.microsoft.com/office/drawing/2014/main" id="{2E7C1A5B-0E36-4EAB-85C7-7B965C3F2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30"/>
              <a:ext cx="994" cy="992"/>
            </a:xfrm>
            <a:custGeom>
              <a:avLst/>
              <a:gdLst>
                <a:gd name="T0" fmla="*/ 140 w 994"/>
                <a:gd name="T1" fmla="*/ 846 h 992"/>
                <a:gd name="T2" fmla="*/ 390 w 994"/>
                <a:gd name="T3" fmla="*/ 758 h 992"/>
                <a:gd name="T4" fmla="*/ 494 w 994"/>
                <a:gd name="T5" fmla="*/ 992 h 992"/>
                <a:gd name="T6" fmla="*/ 608 w 994"/>
                <a:gd name="T7" fmla="*/ 760 h 992"/>
                <a:gd name="T8" fmla="*/ 854 w 994"/>
                <a:gd name="T9" fmla="*/ 848 h 992"/>
                <a:gd name="T10" fmla="*/ 760 w 994"/>
                <a:gd name="T11" fmla="*/ 606 h 992"/>
                <a:gd name="T12" fmla="*/ 994 w 994"/>
                <a:gd name="T13" fmla="*/ 496 h 992"/>
                <a:gd name="T14" fmla="*/ 760 w 994"/>
                <a:gd name="T15" fmla="*/ 386 h 992"/>
                <a:gd name="T16" fmla="*/ 852 w 994"/>
                <a:gd name="T17" fmla="*/ 140 h 992"/>
                <a:gd name="T18" fmla="*/ 606 w 994"/>
                <a:gd name="T19" fmla="*/ 232 h 992"/>
                <a:gd name="T20" fmla="*/ 500 w 994"/>
                <a:gd name="T21" fmla="*/ 0 h 992"/>
                <a:gd name="T22" fmla="*/ 396 w 994"/>
                <a:gd name="T23" fmla="*/ 230 h 992"/>
                <a:gd name="T24" fmla="*/ 148 w 994"/>
                <a:gd name="T25" fmla="*/ 142 h 992"/>
                <a:gd name="T26" fmla="*/ 236 w 994"/>
                <a:gd name="T27" fmla="*/ 388 h 992"/>
                <a:gd name="T28" fmla="*/ 0 w 994"/>
                <a:gd name="T29" fmla="*/ 496 h 992"/>
                <a:gd name="T30" fmla="*/ 238 w 994"/>
                <a:gd name="T31" fmla="*/ 602 h 992"/>
                <a:gd name="T32" fmla="*/ 140 w 994"/>
                <a:gd name="T33" fmla="*/ 84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4" h="992">
                  <a:moveTo>
                    <a:pt x="140" y="846"/>
                  </a:moveTo>
                  <a:lnTo>
                    <a:pt x="390" y="758"/>
                  </a:lnTo>
                  <a:lnTo>
                    <a:pt x="494" y="992"/>
                  </a:lnTo>
                  <a:lnTo>
                    <a:pt x="608" y="760"/>
                  </a:lnTo>
                  <a:lnTo>
                    <a:pt x="854" y="848"/>
                  </a:lnTo>
                  <a:lnTo>
                    <a:pt x="760" y="606"/>
                  </a:lnTo>
                  <a:lnTo>
                    <a:pt x="994" y="496"/>
                  </a:lnTo>
                  <a:lnTo>
                    <a:pt x="760" y="386"/>
                  </a:lnTo>
                  <a:lnTo>
                    <a:pt x="852" y="140"/>
                  </a:lnTo>
                  <a:lnTo>
                    <a:pt x="606" y="232"/>
                  </a:lnTo>
                  <a:lnTo>
                    <a:pt x="500" y="0"/>
                  </a:lnTo>
                  <a:lnTo>
                    <a:pt x="396" y="230"/>
                  </a:lnTo>
                  <a:lnTo>
                    <a:pt x="148" y="142"/>
                  </a:lnTo>
                  <a:lnTo>
                    <a:pt x="236" y="388"/>
                  </a:lnTo>
                  <a:lnTo>
                    <a:pt x="0" y="496"/>
                  </a:lnTo>
                  <a:lnTo>
                    <a:pt x="238" y="602"/>
                  </a:lnTo>
                  <a:lnTo>
                    <a:pt x="140" y="8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5" name="Oval 267">
              <a:extLst>
                <a:ext uri="{FF2B5EF4-FFF2-40B4-BE49-F238E27FC236}">
                  <a16:creationId xmlns:a16="http://schemas.microsoft.com/office/drawing/2014/main" id="{6E1FA575-BF96-43D0-AA9F-4BB17CEA4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8"/>
              <a:ext cx="636" cy="6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96" name="Group 268">
            <a:extLst>
              <a:ext uri="{FF2B5EF4-FFF2-40B4-BE49-F238E27FC236}">
                <a16:creationId xmlns:a16="http://schemas.microsoft.com/office/drawing/2014/main" id="{E5263632-4BCE-4EB7-9EFF-80566807EBB9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3378200"/>
            <a:ext cx="1111250" cy="908050"/>
            <a:chOff x="1442" y="618"/>
            <a:chExt cx="998" cy="816"/>
          </a:xfrm>
        </p:grpSpPr>
        <p:sp>
          <p:nvSpPr>
            <p:cNvPr id="22797" name="Oval 269">
              <a:extLst>
                <a:ext uri="{FF2B5EF4-FFF2-40B4-BE49-F238E27FC236}">
                  <a16:creationId xmlns:a16="http://schemas.microsoft.com/office/drawing/2014/main" id="{73196AFD-9C19-4623-AA7E-1A02CCDE4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98" name="Group 270">
              <a:extLst>
                <a:ext uri="{FF2B5EF4-FFF2-40B4-BE49-F238E27FC236}">
                  <a16:creationId xmlns:a16="http://schemas.microsoft.com/office/drawing/2014/main" id="{AF92F668-5C8B-4935-B0C4-7B50DA92AA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799" name="Oval 271">
                <a:extLst>
                  <a:ext uri="{FF2B5EF4-FFF2-40B4-BE49-F238E27FC236}">
                    <a16:creationId xmlns:a16="http://schemas.microsoft.com/office/drawing/2014/main" id="{15EB9BEB-DF0C-4B76-A263-67CCCFE35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0" name="Oval 272">
                <a:extLst>
                  <a:ext uri="{FF2B5EF4-FFF2-40B4-BE49-F238E27FC236}">
                    <a16:creationId xmlns:a16="http://schemas.microsoft.com/office/drawing/2014/main" id="{5AA9CD15-D13E-4019-87FD-24D3CFF23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1" name="Oval 273">
                <a:extLst>
                  <a:ext uri="{FF2B5EF4-FFF2-40B4-BE49-F238E27FC236}">
                    <a16:creationId xmlns:a16="http://schemas.microsoft.com/office/drawing/2014/main" id="{24118081-D6B8-42E5-A397-9A1165DC7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02" name="Group 274">
            <a:extLst>
              <a:ext uri="{FF2B5EF4-FFF2-40B4-BE49-F238E27FC236}">
                <a16:creationId xmlns:a16="http://schemas.microsoft.com/office/drawing/2014/main" id="{84C6D7B3-1EE0-4287-B91C-FFE92D28FCA1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329238"/>
            <a:ext cx="1111250" cy="908050"/>
            <a:chOff x="1442" y="618"/>
            <a:chExt cx="998" cy="816"/>
          </a:xfrm>
        </p:grpSpPr>
        <p:sp>
          <p:nvSpPr>
            <p:cNvPr id="22803" name="Oval 275">
              <a:extLst>
                <a:ext uri="{FF2B5EF4-FFF2-40B4-BE49-F238E27FC236}">
                  <a16:creationId xmlns:a16="http://schemas.microsoft.com/office/drawing/2014/main" id="{4CED1620-15F0-480D-880B-0A4810270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804" name="Group 276">
              <a:extLst>
                <a:ext uri="{FF2B5EF4-FFF2-40B4-BE49-F238E27FC236}">
                  <a16:creationId xmlns:a16="http://schemas.microsoft.com/office/drawing/2014/main" id="{3E798874-A64F-4C94-A61B-998EFE15FE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805" name="Oval 277">
                <a:extLst>
                  <a:ext uri="{FF2B5EF4-FFF2-40B4-BE49-F238E27FC236}">
                    <a16:creationId xmlns:a16="http://schemas.microsoft.com/office/drawing/2014/main" id="{6B4A2B11-FE85-4044-A034-3053150FB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6" name="Oval 278">
                <a:extLst>
                  <a:ext uri="{FF2B5EF4-FFF2-40B4-BE49-F238E27FC236}">
                    <a16:creationId xmlns:a16="http://schemas.microsoft.com/office/drawing/2014/main" id="{C22DD6D1-822E-4A6E-95E6-E0786FD57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7" name="Oval 279">
                <a:extLst>
                  <a:ext uri="{FF2B5EF4-FFF2-40B4-BE49-F238E27FC236}">
                    <a16:creationId xmlns:a16="http://schemas.microsoft.com/office/drawing/2014/main" id="{0C314878-B67A-46FA-8A57-7C6124D25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808" name="AutoShape 280">
            <a:extLst>
              <a:ext uri="{FF2B5EF4-FFF2-40B4-BE49-F238E27FC236}">
                <a16:creationId xmlns:a16="http://schemas.microsoft.com/office/drawing/2014/main" id="{73FB9D50-D2E4-4CDB-A135-CDF54BA6FA0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24213" y="5314950"/>
            <a:ext cx="439737" cy="850900"/>
          </a:xfrm>
          <a:prstGeom prst="moon">
            <a:avLst>
              <a:gd name="adj" fmla="val 77861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809" name="Group 281">
            <a:extLst>
              <a:ext uri="{FF2B5EF4-FFF2-40B4-BE49-F238E27FC236}">
                <a16:creationId xmlns:a16="http://schemas.microsoft.com/office/drawing/2014/main" id="{DA726937-73CB-41B8-91BB-112384E147E4}"/>
              </a:ext>
            </a:extLst>
          </p:cNvPr>
          <p:cNvGrpSpPr>
            <a:grpSpLocks/>
          </p:cNvGrpSpPr>
          <p:nvPr/>
        </p:nvGrpSpPr>
        <p:grpSpPr bwMode="auto">
          <a:xfrm>
            <a:off x="4562475" y="5329238"/>
            <a:ext cx="1111250" cy="908050"/>
            <a:chOff x="1442" y="618"/>
            <a:chExt cx="998" cy="816"/>
          </a:xfrm>
        </p:grpSpPr>
        <p:sp>
          <p:nvSpPr>
            <p:cNvPr id="22810" name="Oval 282">
              <a:extLst>
                <a:ext uri="{FF2B5EF4-FFF2-40B4-BE49-F238E27FC236}">
                  <a16:creationId xmlns:a16="http://schemas.microsoft.com/office/drawing/2014/main" id="{9B0ACCFC-7EA9-46DB-80BD-73BFCEF4F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98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811" name="Group 283">
              <a:extLst>
                <a:ext uri="{FF2B5EF4-FFF2-40B4-BE49-F238E27FC236}">
                  <a16:creationId xmlns:a16="http://schemas.microsoft.com/office/drawing/2014/main" id="{FF30EC51-1A1D-40F9-9D1B-6CB08A7400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6" y="618"/>
              <a:ext cx="771" cy="816"/>
              <a:chOff x="1578" y="618"/>
              <a:chExt cx="771" cy="816"/>
            </a:xfrm>
          </p:grpSpPr>
          <p:sp>
            <p:nvSpPr>
              <p:cNvPr id="22812" name="Oval 284">
                <a:extLst>
                  <a:ext uri="{FF2B5EF4-FFF2-40B4-BE49-F238E27FC236}">
                    <a16:creationId xmlns:a16="http://schemas.microsoft.com/office/drawing/2014/main" id="{7A7FD14E-3F19-4C5F-AE91-6351B6D72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3" name="Oval 285">
                <a:extLst>
                  <a:ext uri="{FF2B5EF4-FFF2-40B4-BE49-F238E27FC236}">
                    <a16:creationId xmlns:a16="http://schemas.microsoft.com/office/drawing/2014/main" id="{B15AAD47-9CB4-470E-A863-F5BE820FA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18"/>
                <a:ext cx="408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4" name="Oval 286">
                <a:extLst>
                  <a:ext uri="{FF2B5EF4-FFF2-40B4-BE49-F238E27FC236}">
                    <a16:creationId xmlns:a16="http://schemas.microsoft.com/office/drawing/2014/main" id="{7CE4E577-665F-4967-87D3-657B5CEB1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709"/>
                <a:ext cx="363" cy="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12</Words>
  <Application>Microsoft Office PowerPoint</Application>
  <PresentationFormat>A4 210 x 297 mm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Arial</vt:lpstr>
      <vt:lpstr>ＭＳ Ｐゴシック</vt:lpstr>
      <vt:lpstr>メイリオ</vt:lpstr>
      <vt:lpstr>ＭＳ Ｐ明朝</vt:lpstr>
      <vt:lpstr>標準デザイン</vt:lpstr>
      <vt:lpstr>基本デザイン</vt:lpstr>
      <vt:lpstr>ふちどり</vt:lpstr>
      <vt:lpstr>グラデーション</vt:lpstr>
      <vt:lpstr>顔あり</vt:lpstr>
      <vt:lpstr>単色ブルー</vt:lpstr>
      <vt:lpstr>単色グレー</vt:lpstr>
      <vt:lpstr>単色グレー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pptxb93_お天気マークのイラスト</dc:title>
  <dc:subject>pptxb93_お天気マークのイラスト</dc:subject>
  <dc:creator>でじけろお</dc:creator>
  <cp:revision>2</cp:revision>
  <dcterms:created xsi:type="dcterms:W3CDTF">2010-10-12T01:13:58Z</dcterms:created>
  <dcterms:modified xsi:type="dcterms:W3CDTF">2019-10-19T15:33:54Z</dcterms:modified>
  <cp:version>2</cp:version>
</cp:coreProperties>
</file>